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  <p:sldMasterId id="2147483692" r:id="rId2"/>
  </p:sldMasterIdLst>
  <p:sldIdLst>
    <p:sldId id="268" r:id="rId3"/>
    <p:sldId id="270" r:id="rId4"/>
    <p:sldId id="269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0693400" cy="7556500"/>
  <p:notesSz cx="10693400" cy="7556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06" autoAdjust="0"/>
  </p:normalViewPr>
  <p:slideViewPr>
    <p:cSldViewPr>
      <p:cViewPr varScale="1">
        <p:scale>
          <a:sx n="58" d="100"/>
          <a:sy n="58" d="100"/>
        </p:scale>
        <p:origin x="136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2363" y="884015"/>
            <a:ext cx="6570541" cy="2800280"/>
          </a:xfrm>
        </p:spPr>
        <p:txBody>
          <a:bodyPr bIns="0" anchor="b">
            <a:normAutofit/>
          </a:bodyPr>
          <a:lstStyle>
            <a:lvl1pPr algn="l">
              <a:defRPr sz="595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2363" y="3890865"/>
            <a:ext cx="6570541" cy="1077194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763" b="0" cap="all" baseline="0">
                <a:solidFill>
                  <a:schemeClr val="tx1"/>
                </a:solidFill>
              </a:defRPr>
            </a:lvl1pPr>
            <a:lvl2pPr marL="377842" indent="0" algn="ctr">
              <a:buNone/>
              <a:defRPr sz="1653"/>
            </a:lvl2pPr>
            <a:lvl3pPr marL="755683" indent="0" algn="ctr">
              <a:buNone/>
              <a:defRPr sz="1488"/>
            </a:lvl3pPr>
            <a:lvl4pPr marL="1133525" indent="0" algn="ctr">
              <a:buNone/>
              <a:defRPr sz="1322"/>
            </a:lvl4pPr>
            <a:lvl5pPr marL="1511366" indent="0" algn="ctr">
              <a:buNone/>
              <a:defRPr sz="1322"/>
            </a:lvl5pPr>
            <a:lvl6pPr marL="1889208" indent="0" algn="ctr">
              <a:buNone/>
              <a:defRPr sz="1322"/>
            </a:lvl6pPr>
            <a:lvl7pPr marL="2267049" indent="0" algn="ctr">
              <a:buNone/>
              <a:defRPr sz="1322"/>
            </a:lvl7pPr>
            <a:lvl8pPr marL="2644891" indent="0" algn="ctr">
              <a:buNone/>
              <a:defRPr sz="1322"/>
            </a:lvl8pPr>
            <a:lvl9pPr marL="3022732" indent="0" algn="ctr">
              <a:buNone/>
              <a:defRPr sz="132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2362" y="362849"/>
            <a:ext cx="3609247" cy="340694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77806" y="880350"/>
            <a:ext cx="937900" cy="554868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802363" y="3887931"/>
            <a:ext cx="657054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73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353260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90250" y="880352"/>
            <a:ext cx="1289929" cy="513450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88083" y="880352"/>
            <a:ext cx="6199336" cy="51345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8090249" y="880352"/>
            <a:ext cx="0" cy="513450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448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‹#›</a:t>
            </a:fld>
            <a:r>
              <a:rPr spc="-10" dirty="0"/>
              <a:t>/12</a:t>
            </a:r>
          </a:p>
        </p:txBody>
      </p:sp>
    </p:spTree>
    <p:extLst>
      <p:ext uri="{BB962C8B-B14F-4D97-AF65-F5344CB8AC3E}">
        <p14:creationId xmlns:p14="http://schemas.microsoft.com/office/powerpoint/2010/main" val="17680666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900" y="-9330"/>
            <a:ext cx="10723576" cy="757516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169" y="2649440"/>
            <a:ext cx="6814024" cy="1813981"/>
          </a:xfrm>
        </p:spPr>
        <p:txBody>
          <a:bodyPr anchor="b">
            <a:noAutofit/>
          </a:bodyPr>
          <a:lstStyle>
            <a:lvl1pPr algn="r">
              <a:defRPr sz="59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169" y="4463420"/>
            <a:ext cx="6814024" cy="120862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3791790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1338975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2975957"/>
            <a:ext cx="7423300" cy="2012622"/>
          </a:xfrm>
        </p:spPr>
        <p:txBody>
          <a:bodyPr anchor="b"/>
          <a:lstStyle>
            <a:lvl1pPr algn="l">
              <a:defRPr sz="4408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88577"/>
            <a:ext cx="7423300" cy="948033"/>
          </a:xfrm>
        </p:spPr>
        <p:txBody>
          <a:bodyPr anchor="t"/>
          <a:lstStyle>
            <a:lvl1pPr marL="0" indent="0" algn="l">
              <a:buNone/>
              <a:defRPr sz="220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32388035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671689"/>
            <a:ext cx="7423299" cy="145532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894" y="2380649"/>
            <a:ext cx="3611372" cy="4276036"/>
          </a:xfrm>
        </p:spPr>
        <p:txBody>
          <a:bodyPr>
            <a:normAutofit/>
          </a:bodyPr>
          <a:lstStyle>
            <a:lvl1pPr>
              <a:defRPr sz="1983"/>
            </a:lvl1pPr>
            <a:lvl2pPr>
              <a:defRPr sz="1763"/>
            </a:lvl2pPr>
            <a:lvl3pPr>
              <a:defRPr sz="1543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4819" y="2380651"/>
            <a:ext cx="3611373" cy="4276037"/>
          </a:xfrm>
        </p:spPr>
        <p:txBody>
          <a:bodyPr>
            <a:normAutofit/>
          </a:bodyPr>
          <a:lstStyle>
            <a:lvl1pPr>
              <a:defRPr sz="1983"/>
            </a:lvl1pPr>
            <a:lvl2pPr>
              <a:defRPr sz="1763"/>
            </a:lvl2pPr>
            <a:lvl3pPr>
              <a:defRPr sz="1543"/>
            </a:lvl3pPr>
            <a:lvl4pPr>
              <a:defRPr sz="1322"/>
            </a:lvl4pPr>
            <a:lvl5pPr>
              <a:defRPr sz="1322"/>
            </a:lvl5pPr>
            <a:lvl6pPr>
              <a:defRPr sz="1322"/>
            </a:lvl6pPr>
            <a:lvl7pPr>
              <a:defRPr sz="1322"/>
            </a:lvl7pPr>
            <a:lvl8pPr>
              <a:defRPr sz="1322"/>
            </a:lvl8pPr>
            <a:lvl9pPr>
              <a:defRPr sz="1322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1414334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671689"/>
            <a:ext cx="7423298" cy="145532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2381083"/>
            <a:ext cx="3614369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92" y="3016040"/>
            <a:ext cx="3614369" cy="36406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21821" y="2381083"/>
            <a:ext cx="3614369" cy="634955"/>
          </a:xfrm>
        </p:spPr>
        <p:txBody>
          <a:bodyPr anchor="b">
            <a:noAutofit/>
          </a:bodyPr>
          <a:lstStyle>
            <a:lvl1pPr marL="0" indent="0">
              <a:buNone/>
              <a:defRPr sz="2645" b="0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21821" y="3016040"/>
            <a:ext cx="3614369" cy="36406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2326197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671689"/>
            <a:ext cx="7423299" cy="145532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1500397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75758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9431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1651240"/>
            <a:ext cx="3262963" cy="1408680"/>
          </a:xfrm>
        </p:spPr>
        <p:txBody>
          <a:bodyPr anchor="b">
            <a:normAutofit/>
          </a:bodyPr>
          <a:lstStyle>
            <a:lvl1pPr>
              <a:defRPr sz="220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6408" y="567372"/>
            <a:ext cx="3959782" cy="6089315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892" y="3059919"/>
            <a:ext cx="3262963" cy="2847680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842" indent="0">
              <a:buNone/>
              <a:defRPr sz="1157"/>
            </a:lvl2pPr>
            <a:lvl3pPr marL="755683" indent="0">
              <a:buNone/>
              <a:defRPr sz="992"/>
            </a:lvl3pPr>
            <a:lvl4pPr marL="1133525" indent="0">
              <a:buNone/>
              <a:defRPr sz="826"/>
            </a:lvl4pPr>
            <a:lvl5pPr marL="1511366" indent="0">
              <a:buNone/>
              <a:defRPr sz="826"/>
            </a:lvl5pPr>
            <a:lvl6pPr marL="1889208" indent="0">
              <a:buNone/>
              <a:defRPr sz="826"/>
            </a:lvl6pPr>
            <a:lvl7pPr marL="2267049" indent="0">
              <a:buNone/>
              <a:defRPr sz="826"/>
            </a:lvl7pPr>
            <a:lvl8pPr marL="2644891" indent="0">
              <a:buNone/>
              <a:defRPr sz="826"/>
            </a:lvl8pPr>
            <a:lvl9pPr marL="3022732" indent="0">
              <a:buNone/>
              <a:defRPr sz="8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3041083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5289550"/>
            <a:ext cx="7423299" cy="624461"/>
          </a:xfrm>
        </p:spPr>
        <p:txBody>
          <a:bodyPr anchor="b">
            <a:normAutofit/>
          </a:bodyPr>
          <a:lstStyle>
            <a:lvl1pPr algn="l">
              <a:defRPr sz="264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2892" y="671689"/>
            <a:ext cx="7423299" cy="423741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3"/>
            </a:lvl1pPr>
            <a:lvl2pPr marL="503789" indent="0">
              <a:buNone/>
              <a:defRPr sz="1763"/>
            </a:lvl2pPr>
            <a:lvl3pPr marL="1007577" indent="0">
              <a:buNone/>
              <a:defRPr sz="1763"/>
            </a:lvl3pPr>
            <a:lvl4pPr marL="1511366" indent="0">
              <a:buNone/>
              <a:defRPr sz="1763"/>
            </a:lvl4pPr>
            <a:lvl5pPr marL="2015155" indent="0">
              <a:buNone/>
              <a:defRPr sz="1763"/>
            </a:lvl5pPr>
            <a:lvl6pPr marL="2518943" indent="0">
              <a:buNone/>
              <a:defRPr sz="1763"/>
            </a:lvl6pPr>
            <a:lvl7pPr marL="3022732" indent="0">
              <a:buNone/>
              <a:defRPr sz="1763"/>
            </a:lvl7pPr>
            <a:lvl8pPr marL="3526521" indent="0">
              <a:buNone/>
              <a:defRPr sz="1763"/>
            </a:lvl8pPr>
            <a:lvl9pPr marL="4030309" indent="0">
              <a:buNone/>
              <a:defRPr sz="176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892" y="5914011"/>
            <a:ext cx="7423299" cy="742675"/>
          </a:xfrm>
        </p:spPr>
        <p:txBody>
          <a:bodyPr>
            <a:normAutofit/>
          </a:bodyPr>
          <a:lstStyle>
            <a:lvl1pPr marL="0" indent="0">
              <a:buNone/>
              <a:defRPr sz="1322"/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2005498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3" y="671689"/>
            <a:ext cx="7423299" cy="3750263"/>
          </a:xfrm>
        </p:spPr>
        <p:txBody>
          <a:bodyPr anchor="ctr">
            <a:normAutofit/>
          </a:bodyPr>
          <a:lstStyle>
            <a:lvl1pPr algn="l">
              <a:defRPr sz="4848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3" y="4925719"/>
            <a:ext cx="7423299" cy="1730967"/>
          </a:xfrm>
        </p:spPr>
        <p:txBody>
          <a:bodyPr anchor="ctr">
            <a:normAutofit/>
          </a:bodyPr>
          <a:lstStyle>
            <a:lvl1pPr marL="0" indent="0" algn="l">
              <a:buNone/>
              <a:defRPr sz="198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3053084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85" y="671689"/>
            <a:ext cx="7101080" cy="3330457"/>
          </a:xfrm>
        </p:spPr>
        <p:txBody>
          <a:bodyPr anchor="ctr">
            <a:normAutofit/>
          </a:bodyPr>
          <a:lstStyle>
            <a:lvl1pPr algn="l">
              <a:defRPr sz="4848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7645" y="4002146"/>
            <a:ext cx="6338160" cy="419806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789" indent="0">
              <a:buFontTx/>
              <a:buNone/>
              <a:defRPr/>
            </a:lvl2pPr>
            <a:lvl3pPr marL="1007577" indent="0">
              <a:buFontTx/>
              <a:buNone/>
              <a:defRPr/>
            </a:lvl3pPr>
            <a:lvl4pPr marL="1511366" indent="0">
              <a:buFontTx/>
              <a:buNone/>
              <a:defRPr/>
            </a:lvl4pPr>
            <a:lvl5pPr marL="201515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25719"/>
            <a:ext cx="7423300" cy="1730967"/>
          </a:xfrm>
        </p:spPr>
        <p:txBody>
          <a:bodyPr anchor="ctr">
            <a:normAutofit/>
          </a:bodyPr>
          <a:lstStyle>
            <a:lvl1pPr marL="0" indent="0" algn="l">
              <a:buNone/>
              <a:defRPr sz="198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  <p:sp>
        <p:nvSpPr>
          <p:cNvPr id="24" name="TextBox 23"/>
          <p:cNvSpPr txBox="1"/>
          <p:nvPr/>
        </p:nvSpPr>
        <p:spPr>
          <a:xfrm>
            <a:off x="564504" y="870879"/>
            <a:ext cx="534809" cy="644337"/>
          </a:xfrm>
          <a:prstGeom prst="rect">
            <a:avLst/>
          </a:prstGeom>
        </p:spPr>
        <p:txBody>
          <a:bodyPr vert="horz" lIns="100753" tIns="50377" rIns="100753" bIns="50377" rtlCol="0" anchor="ctr">
            <a:noAutofit/>
          </a:bodyPr>
          <a:lstStyle/>
          <a:p>
            <a:pPr lvl="0"/>
            <a:r>
              <a:rPr lang="en-US" sz="881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91060" y="3180557"/>
            <a:ext cx="534809" cy="644337"/>
          </a:xfrm>
          <a:prstGeom prst="rect">
            <a:avLst/>
          </a:prstGeom>
        </p:spPr>
        <p:txBody>
          <a:bodyPr vert="horz" lIns="100753" tIns="50377" rIns="100753" bIns="50377" rtlCol="0" anchor="ctr">
            <a:noAutofit/>
          </a:bodyPr>
          <a:lstStyle/>
          <a:p>
            <a:pPr lvl="0"/>
            <a:r>
              <a:rPr lang="en-US" sz="881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5376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92" y="2128765"/>
            <a:ext cx="7423300" cy="2859812"/>
          </a:xfrm>
        </p:spPr>
        <p:txBody>
          <a:bodyPr anchor="b">
            <a:normAutofit/>
          </a:bodyPr>
          <a:lstStyle>
            <a:lvl1pPr algn="l">
              <a:defRPr sz="4848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88577"/>
            <a:ext cx="7423300" cy="1668109"/>
          </a:xfrm>
        </p:spPr>
        <p:txBody>
          <a:bodyPr anchor="t">
            <a:normAutofit/>
          </a:bodyPr>
          <a:lstStyle>
            <a:lvl1pPr marL="0" indent="0" algn="l">
              <a:buNone/>
              <a:defRPr sz="198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26756402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185" y="671689"/>
            <a:ext cx="7101080" cy="3330457"/>
          </a:xfrm>
        </p:spPr>
        <p:txBody>
          <a:bodyPr anchor="ctr">
            <a:normAutofit/>
          </a:bodyPr>
          <a:lstStyle>
            <a:lvl1pPr algn="l">
              <a:defRPr sz="4848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890" y="4421952"/>
            <a:ext cx="7423301" cy="5666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789" indent="0">
              <a:buFontTx/>
              <a:buNone/>
              <a:defRPr/>
            </a:lvl2pPr>
            <a:lvl3pPr marL="1007577" indent="0">
              <a:buFontTx/>
              <a:buNone/>
              <a:defRPr/>
            </a:lvl3pPr>
            <a:lvl4pPr marL="1511366" indent="0">
              <a:buFontTx/>
              <a:buNone/>
              <a:defRPr/>
            </a:lvl4pPr>
            <a:lvl5pPr marL="201515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88577"/>
            <a:ext cx="7423300" cy="1668109"/>
          </a:xfrm>
        </p:spPr>
        <p:txBody>
          <a:bodyPr anchor="t">
            <a:normAutofit/>
          </a:bodyPr>
          <a:lstStyle>
            <a:lvl1pPr marL="0" indent="0" algn="l">
              <a:buNone/>
              <a:defRPr sz="198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  <p:sp>
        <p:nvSpPr>
          <p:cNvPr id="24" name="TextBox 23"/>
          <p:cNvSpPr txBox="1"/>
          <p:nvPr/>
        </p:nvSpPr>
        <p:spPr>
          <a:xfrm>
            <a:off x="564504" y="870879"/>
            <a:ext cx="534809" cy="644337"/>
          </a:xfrm>
          <a:prstGeom prst="rect">
            <a:avLst/>
          </a:prstGeom>
        </p:spPr>
        <p:txBody>
          <a:bodyPr vert="horz" lIns="100753" tIns="50377" rIns="100753" bIns="50377" rtlCol="0" anchor="ctr">
            <a:noAutofit/>
          </a:bodyPr>
          <a:lstStyle/>
          <a:p>
            <a:pPr lvl="0"/>
            <a:r>
              <a:rPr lang="en-US" sz="881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91060" y="3180557"/>
            <a:ext cx="534809" cy="644337"/>
          </a:xfrm>
          <a:prstGeom prst="rect">
            <a:avLst/>
          </a:prstGeom>
        </p:spPr>
        <p:txBody>
          <a:bodyPr vert="horz" lIns="100753" tIns="50377" rIns="100753" bIns="50377" rtlCol="0" anchor="ctr">
            <a:noAutofit/>
          </a:bodyPr>
          <a:lstStyle/>
          <a:p>
            <a:pPr lvl="0"/>
            <a:r>
              <a:rPr lang="en-US" sz="881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55859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201" y="671689"/>
            <a:ext cx="7415991" cy="3330457"/>
          </a:xfrm>
        </p:spPr>
        <p:txBody>
          <a:bodyPr anchor="ctr">
            <a:normAutofit/>
          </a:bodyPr>
          <a:lstStyle>
            <a:lvl1pPr algn="l">
              <a:defRPr sz="4848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890" y="4421952"/>
            <a:ext cx="7423301" cy="5666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5">
                <a:solidFill>
                  <a:schemeClr val="accent1"/>
                </a:solidFill>
              </a:defRPr>
            </a:lvl1pPr>
            <a:lvl2pPr marL="503789" indent="0">
              <a:buFontTx/>
              <a:buNone/>
              <a:defRPr/>
            </a:lvl2pPr>
            <a:lvl3pPr marL="1007577" indent="0">
              <a:buFontTx/>
              <a:buNone/>
              <a:defRPr/>
            </a:lvl3pPr>
            <a:lvl4pPr marL="1511366" indent="0">
              <a:buFontTx/>
              <a:buNone/>
              <a:defRPr/>
            </a:lvl4pPr>
            <a:lvl5pPr marL="201515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4988577"/>
            <a:ext cx="7423300" cy="1668109"/>
          </a:xfrm>
        </p:spPr>
        <p:txBody>
          <a:bodyPr anchor="t">
            <a:normAutofit/>
          </a:bodyPr>
          <a:lstStyle>
            <a:lvl1pPr marL="0" indent="0" algn="l">
              <a:buNone/>
              <a:defRPr sz="198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32478017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24242568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0134" y="671689"/>
            <a:ext cx="1144666" cy="578632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2892" y="671689"/>
            <a:ext cx="6075294" cy="57863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26860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082" y="1934995"/>
            <a:ext cx="6568772" cy="2080241"/>
          </a:xfrm>
        </p:spPr>
        <p:txBody>
          <a:bodyPr anchor="b">
            <a:normAutofit/>
          </a:bodyPr>
          <a:lstStyle>
            <a:lvl1pPr algn="l">
              <a:defRPr sz="352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084" y="4193865"/>
            <a:ext cx="6568772" cy="1116098"/>
          </a:xfrm>
        </p:spPr>
        <p:txBody>
          <a:bodyPr tIns="91440">
            <a:normAutofit/>
          </a:bodyPr>
          <a:lstStyle>
            <a:lvl1pPr marL="0" indent="0" algn="l">
              <a:buNone/>
              <a:defRPr sz="1983">
                <a:solidFill>
                  <a:schemeClr val="tx1"/>
                </a:solidFill>
              </a:defRPr>
            </a:lvl1pPr>
            <a:lvl2pPr marL="377842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68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525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4pPr>
            <a:lvl5pPr marL="1511366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5pPr>
            <a:lvl6pPr marL="1889208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6pPr>
            <a:lvl7pPr marL="2267049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7pPr>
            <a:lvl8pPr marL="2644891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8pPr>
            <a:lvl9pPr marL="3022732" indent="0">
              <a:buNone/>
              <a:defRPr sz="13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688082" y="4192530"/>
            <a:ext cx="65687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484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083" y="886870"/>
            <a:ext cx="7684821" cy="11671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88082" y="2219059"/>
            <a:ext cx="3655532" cy="37876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7627" y="2219060"/>
            <a:ext cx="3655276" cy="37876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526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082" y="886070"/>
            <a:ext cx="7684822" cy="116390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082" y="2225246"/>
            <a:ext cx="3655410" cy="88362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4" b="0" cap="all" baseline="0">
                <a:solidFill>
                  <a:schemeClr val="accent1"/>
                </a:solidFill>
              </a:defRPr>
            </a:lvl1pPr>
            <a:lvl2pPr marL="377842" indent="0">
              <a:buNone/>
              <a:defRPr sz="1653" b="1"/>
            </a:lvl2pPr>
            <a:lvl3pPr marL="755683" indent="0">
              <a:buNone/>
              <a:defRPr sz="1488" b="1"/>
            </a:lvl3pPr>
            <a:lvl4pPr marL="1133525" indent="0">
              <a:buNone/>
              <a:defRPr sz="1322" b="1"/>
            </a:lvl4pPr>
            <a:lvl5pPr marL="1511366" indent="0">
              <a:buNone/>
              <a:defRPr sz="1322" b="1"/>
            </a:lvl5pPr>
            <a:lvl6pPr marL="1889208" indent="0">
              <a:buNone/>
              <a:defRPr sz="1322" b="1"/>
            </a:lvl6pPr>
            <a:lvl7pPr marL="2267049" indent="0">
              <a:buNone/>
              <a:defRPr sz="1322" b="1"/>
            </a:lvl7pPr>
            <a:lvl8pPr marL="2644891" indent="0">
              <a:buNone/>
              <a:defRPr sz="1322" b="1"/>
            </a:lvl8pPr>
            <a:lvl9pPr marL="3022732" indent="0">
              <a:buNone/>
              <a:defRPr sz="132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88082" y="3111928"/>
            <a:ext cx="3655410" cy="2913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7627" y="2229051"/>
            <a:ext cx="3655276" cy="88394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424" b="0" cap="all" baseline="0">
                <a:solidFill>
                  <a:schemeClr val="accent1"/>
                </a:solidFill>
              </a:defRPr>
            </a:lvl1pPr>
            <a:lvl2pPr marL="377842" indent="0">
              <a:buNone/>
              <a:defRPr sz="1653" b="1"/>
            </a:lvl2pPr>
            <a:lvl3pPr marL="755683" indent="0">
              <a:buNone/>
              <a:defRPr sz="1488" b="1"/>
            </a:lvl3pPr>
            <a:lvl4pPr marL="1133525" indent="0">
              <a:buNone/>
              <a:defRPr sz="1322" b="1"/>
            </a:lvl4pPr>
            <a:lvl5pPr marL="1511366" indent="0">
              <a:buNone/>
              <a:defRPr sz="1322" b="1"/>
            </a:lvl5pPr>
            <a:lvl6pPr marL="1889208" indent="0">
              <a:buNone/>
              <a:defRPr sz="1322" b="1"/>
            </a:lvl6pPr>
            <a:lvl7pPr marL="2267049" indent="0">
              <a:buNone/>
              <a:defRPr sz="1322" b="1"/>
            </a:lvl7pPr>
            <a:lvl8pPr marL="2644891" indent="0">
              <a:buNone/>
              <a:defRPr sz="1322" b="1"/>
            </a:lvl8pPr>
            <a:lvl9pPr marL="3022732" indent="0">
              <a:buNone/>
              <a:defRPr sz="132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7627" y="3108866"/>
            <a:ext cx="3655276" cy="290599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3427298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688083" y="2035217"/>
            <a:ext cx="76848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373043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282784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2880" y="880350"/>
            <a:ext cx="2837014" cy="2475990"/>
          </a:xfrm>
        </p:spPr>
        <p:txBody>
          <a:bodyPr anchor="b">
            <a:normAutofit/>
          </a:bodyPr>
          <a:lstStyle>
            <a:lvl1pPr algn="l"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6062" y="880351"/>
            <a:ext cx="4476841" cy="513333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2880" y="3531978"/>
            <a:ext cx="2838673" cy="2477162"/>
          </a:xfrm>
        </p:spPr>
        <p:txBody>
          <a:bodyPr>
            <a:normAutofit/>
          </a:bodyPr>
          <a:lstStyle>
            <a:lvl1pPr marL="0" indent="0" algn="l">
              <a:buNone/>
              <a:defRPr sz="1763"/>
            </a:lvl1pPr>
            <a:lvl2pPr marL="377842" indent="0">
              <a:buNone/>
              <a:defRPr sz="1157"/>
            </a:lvl2pPr>
            <a:lvl3pPr marL="755683" indent="0">
              <a:buNone/>
              <a:defRPr sz="992"/>
            </a:lvl3pPr>
            <a:lvl4pPr marL="1133525" indent="0">
              <a:buNone/>
              <a:defRPr sz="826"/>
            </a:lvl4pPr>
            <a:lvl5pPr marL="1511366" indent="0">
              <a:buNone/>
              <a:defRPr sz="826"/>
            </a:lvl5pPr>
            <a:lvl6pPr marL="1889208" indent="0">
              <a:buNone/>
              <a:defRPr sz="826"/>
            </a:lvl6pPr>
            <a:lvl7pPr marL="2267049" indent="0">
              <a:buNone/>
              <a:defRPr sz="826"/>
            </a:lvl7pPr>
            <a:lvl8pPr marL="2644891" indent="0">
              <a:buNone/>
              <a:defRPr sz="826"/>
            </a:lvl8pPr>
            <a:lvl9pPr marL="3022732" indent="0">
              <a:buNone/>
              <a:defRPr sz="8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686044" y="3531976"/>
            <a:ext cx="283388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86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5843131" y="531282"/>
            <a:ext cx="4106372" cy="5673546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8852" y="1244556"/>
            <a:ext cx="3794771" cy="2017032"/>
          </a:xfrm>
        </p:spPr>
        <p:txBody>
          <a:bodyPr anchor="b">
            <a:normAutofit/>
          </a:bodyPr>
          <a:lstStyle>
            <a:lvl1pPr>
              <a:defRPr sz="352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95816" y="1236876"/>
            <a:ext cx="2613706" cy="4260120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645"/>
            </a:lvl1pPr>
            <a:lvl2pPr marL="377842" indent="0">
              <a:buNone/>
              <a:defRPr sz="2314"/>
            </a:lvl2pPr>
            <a:lvl3pPr marL="755683" indent="0">
              <a:buNone/>
              <a:defRPr sz="1983"/>
            </a:lvl3pPr>
            <a:lvl4pPr marL="1133525" indent="0">
              <a:buNone/>
              <a:defRPr sz="1653"/>
            </a:lvl4pPr>
            <a:lvl5pPr marL="1511366" indent="0">
              <a:buNone/>
              <a:defRPr sz="1653"/>
            </a:lvl5pPr>
            <a:lvl6pPr marL="1889208" indent="0">
              <a:buNone/>
              <a:defRPr sz="1653"/>
            </a:lvl6pPr>
            <a:lvl7pPr marL="2267049" indent="0">
              <a:buNone/>
              <a:defRPr sz="1653"/>
            </a:lvl7pPr>
            <a:lvl8pPr marL="2644891" indent="0">
              <a:buNone/>
              <a:defRPr sz="1653"/>
            </a:lvl8pPr>
            <a:lvl9pPr marL="3022732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8084" y="3466417"/>
            <a:ext cx="3789334" cy="2207827"/>
          </a:xfrm>
        </p:spPr>
        <p:txBody>
          <a:bodyPr>
            <a:normAutofit/>
          </a:bodyPr>
          <a:lstStyle>
            <a:lvl1pPr marL="0" indent="0" algn="l">
              <a:buNone/>
              <a:defRPr sz="1983"/>
            </a:lvl1pPr>
            <a:lvl2pPr marL="377842" indent="0">
              <a:buNone/>
              <a:defRPr sz="1157"/>
            </a:lvl2pPr>
            <a:lvl3pPr marL="755683" indent="0">
              <a:buNone/>
              <a:defRPr sz="992"/>
            </a:lvl3pPr>
            <a:lvl4pPr marL="1133525" indent="0">
              <a:buNone/>
              <a:defRPr sz="826"/>
            </a:lvl4pPr>
            <a:lvl5pPr marL="1511366" indent="0">
              <a:buNone/>
              <a:defRPr sz="826"/>
            </a:lvl5pPr>
            <a:lvl6pPr marL="1889208" indent="0">
              <a:buNone/>
              <a:defRPr sz="826"/>
            </a:lvl6pPr>
            <a:lvl7pPr marL="2267049" indent="0">
              <a:buNone/>
              <a:defRPr sz="826"/>
            </a:lvl7pPr>
            <a:lvl8pPr marL="2644891" indent="0">
              <a:buNone/>
              <a:defRPr sz="826"/>
            </a:lvl8pPr>
            <a:lvl9pPr marL="3022732" indent="0">
              <a:buNone/>
              <a:defRPr sz="8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80098" y="6026973"/>
            <a:ext cx="3803525" cy="352728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81112" y="351096"/>
            <a:ext cx="3802511" cy="353618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685498" y="3463787"/>
            <a:ext cx="379135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32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21040"/>
            <a:ext cx="10693400" cy="449502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716067"/>
            <a:ext cx="10693401" cy="853634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722538"/>
            <a:ext cx="106934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88083" y="886462"/>
            <a:ext cx="7684821" cy="11561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8083" y="2221040"/>
            <a:ext cx="7684821" cy="3802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3317" y="364019"/>
            <a:ext cx="2769586" cy="340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88082" y="362849"/>
            <a:ext cx="4717544" cy="3406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0367" y="880350"/>
            <a:ext cx="930581" cy="55486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3085">
                <a:solidFill>
                  <a:schemeClr val="accent1"/>
                </a:solidFill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89624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755683" rtl="0" eaLnBrk="1" latinLnBrk="0" hangingPunct="1">
        <a:lnSpc>
          <a:spcPct val="90000"/>
        </a:lnSpc>
        <a:spcBef>
          <a:spcPct val="0"/>
        </a:spcBef>
        <a:buNone/>
        <a:defRPr sz="3526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1894" indent="-251894" algn="l" defTabSz="755683" rtl="0" eaLnBrk="1" latinLnBrk="0" hangingPunct="1">
        <a:lnSpc>
          <a:spcPct val="120000"/>
        </a:lnSpc>
        <a:spcBef>
          <a:spcPts val="1102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204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55683" indent="-251894" algn="l" defTabSz="755683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3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9472" indent="-251894" algn="l" defTabSz="755683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763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63260" indent="-251894" algn="l" defTabSz="755683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43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267049" indent="-251894" algn="l" defTabSz="755683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770838" indent="-251894" algn="l" defTabSz="1007577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274626" indent="-251894" algn="l" defTabSz="1007577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778415" indent="-251894" algn="l" defTabSz="1007577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282204" indent="-251894" algn="l" defTabSz="1007577" rtl="0" eaLnBrk="1" latinLnBrk="0" hangingPunct="1">
        <a:lnSpc>
          <a:spcPct val="120000"/>
        </a:lnSpc>
        <a:spcBef>
          <a:spcPts val="551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22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42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83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525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66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208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049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91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732" algn="l" defTabSz="75568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901" y="-9330"/>
            <a:ext cx="10723578" cy="757516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893" y="671689"/>
            <a:ext cx="7423298" cy="14553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892" y="2380651"/>
            <a:ext cx="7423299" cy="4276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1149" y="6656687"/>
            <a:ext cx="800054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893" y="6656687"/>
            <a:ext cx="5406310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lang="en-GB" spc="-10"/>
              <a:t>https://docs.google.com/forms/d/1jKdFaQmkCoBJMFp2xq9wQVACUZkcz8BXCjMri6qzwr4/edit#responses</a:t>
            </a:r>
            <a:endParaRPr lang="en-GB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690" y="6656687"/>
            <a:ext cx="59950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lang="ru-RU" spc="-10" smtClean="0"/>
              <a:t>‹#›</a:t>
            </a:fld>
            <a:r>
              <a:rPr lang="ru-RU" spc="-10"/>
              <a:t>/12</a:t>
            </a:r>
            <a:endParaRPr lang="ru-RU" spc="-10" dirty="0"/>
          </a:p>
        </p:txBody>
      </p:sp>
    </p:spTree>
    <p:extLst>
      <p:ext uri="{BB962C8B-B14F-4D97-AF65-F5344CB8AC3E}">
        <p14:creationId xmlns:p14="http://schemas.microsoft.com/office/powerpoint/2010/main" val="80106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xStyles>
    <p:titleStyle>
      <a:lvl1pPr algn="l" defTabSz="503789" rtl="0" eaLnBrk="1" latinLnBrk="0" hangingPunct="1">
        <a:spcBef>
          <a:spcPct val="0"/>
        </a:spcBef>
        <a:buNone/>
        <a:defRPr sz="3967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77842" algn="l" defTabSz="503789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657" indent="-314868" algn="l" defTabSz="503789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472" indent="-251894" algn="l" defTabSz="503789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260" indent="-251894" algn="l" defTabSz="503789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049" indent="-251894" algn="l" defTabSz="503789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0838" indent="-251894" algn="l" defTabSz="503789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4626" indent="-251894" algn="l" defTabSz="503789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8415" indent="-251894" algn="l" defTabSz="503789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2204" indent="-251894" algn="l" defTabSz="503789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789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503789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503789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503789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503789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503789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503789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503789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503789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7.png"/><Relationship Id="rId7" Type="http://schemas.openxmlformats.org/officeDocument/2006/relationships/image" Target="../media/image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3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12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9C90D-FF75-48B6-B5E1-6C6729D986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300" y="1720850"/>
            <a:ext cx="8077200" cy="4572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  <a:t>РЕЗУЛЬТАТИ АНКЕТУВАННЯ ЗВО ЩОДО ЯКОСТІ ПІДГОТОВКИ ЗА СПЕЦІАЛЬНІСТЮ </a:t>
            </a:r>
            <a:b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  <a:t>"011 ОСВІТНІ ПЕДАГОГІЧНІ НАУКИ" </a:t>
            </a:r>
            <a:b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  <a:t> ОСВІТНІ ПРОГРАМИ</a:t>
            </a:r>
            <a:b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«ПЕДАГОГІКА ВИЩОЇ ШКОЛИ» ТА</a:t>
            </a:r>
            <a:b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sz="2400" b="1" dirty="0">
                <a:solidFill>
                  <a:schemeClr val="accent5">
                    <a:lumMod val="50000"/>
                  </a:schemeClr>
                </a:solidFill>
              </a:rPr>
              <a:t> "ОСВІТНЯ РОБОТОТЕХНІКА" </a:t>
            </a:r>
            <a:b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  <a:t>ДРУГИЙ (МАГІСТЕРСЬКИЙ) РІВЕНЬ ВИЩОЇ ОСВІТИ</a:t>
            </a:r>
            <a:b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</a:br>
            <a:br>
              <a:rPr lang="uk-UA" sz="2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uk-UA" sz="2400" b="1" i="1" dirty="0">
                <a:solidFill>
                  <a:schemeClr val="accent4">
                    <a:lumMod val="50000"/>
                  </a:schemeClr>
                </a:solidFill>
              </a:rPr>
              <a:t>2 СЕМЕСТР 2022-2023 Н.Р.</a:t>
            </a:r>
            <a:br>
              <a:rPr lang="uk-UA" sz="2400" b="1" i="1" dirty="0">
                <a:solidFill>
                  <a:schemeClr val="accent4">
                    <a:lumMod val="50000"/>
                  </a:schemeClr>
                </a:solidFill>
              </a:rPr>
            </a:br>
            <a:endParaRPr lang="uk-UA" sz="24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1A4881E-5D27-4A4F-835C-02CEF1BEC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600" y="196850"/>
            <a:ext cx="7086600" cy="10668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ПОЛТАВСЬКІЙ УНІВЕРСИТЕТ ЕКОНОМІКИ І ТОРГІВЛІ</a:t>
            </a:r>
          </a:p>
          <a:p>
            <a:pPr algn="ctr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КАФЕДРА ПЕДАГОГІКИ ТА СУСПІЛЬНИХ НАУК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07578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3"/>
            <a:ext cx="9807575" cy="6586220"/>
          </a:xfrm>
          <a:custGeom>
            <a:avLst/>
            <a:gdLst/>
            <a:ahLst/>
            <a:cxnLst/>
            <a:rect l="l" t="t" r="r" b="b"/>
            <a:pathLst>
              <a:path w="9807575" h="6586220">
                <a:moveTo>
                  <a:pt x="0" y="3521730"/>
                </a:moveTo>
                <a:lnTo>
                  <a:pt x="0" y="71483"/>
                </a:lnTo>
                <a:lnTo>
                  <a:pt x="0" y="66787"/>
                </a:lnTo>
                <a:lnTo>
                  <a:pt x="457" y="62137"/>
                </a:lnTo>
                <a:lnTo>
                  <a:pt x="1373" y="57535"/>
                </a:lnTo>
                <a:lnTo>
                  <a:pt x="2289" y="52932"/>
                </a:lnTo>
                <a:lnTo>
                  <a:pt x="3645" y="48460"/>
                </a:lnTo>
                <a:lnTo>
                  <a:pt x="5441" y="44123"/>
                </a:lnTo>
                <a:lnTo>
                  <a:pt x="7237" y="39785"/>
                </a:lnTo>
                <a:lnTo>
                  <a:pt x="20936" y="20933"/>
                </a:lnTo>
                <a:lnTo>
                  <a:pt x="24255" y="17614"/>
                </a:lnTo>
                <a:lnTo>
                  <a:pt x="27866" y="14650"/>
                </a:lnTo>
                <a:lnTo>
                  <a:pt x="31769" y="12044"/>
                </a:lnTo>
                <a:lnTo>
                  <a:pt x="35671" y="9437"/>
                </a:lnTo>
                <a:lnTo>
                  <a:pt x="66789" y="0"/>
                </a:lnTo>
                <a:lnTo>
                  <a:pt x="71483" y="0"/>
                </a:lnTo>
                <a:lnTo>
                  <a:pt x="9735988" y="0"/>
                </a:lnTo>
                <a:lnTo>
                  <a:pt x="9740681" y="0"/>
                </a:lnTo>
                <a:lnTo>
                  <a:pt x="9745329" y="456"/>
                </a:lnTo>
                <a:lnTo>
                  <a:pt x="9775700" y="12044"/>
                </a:lnTo>
                <a:lnTo>
                  <a:pt x="9779604" y="14650"/>
                </a:lnTo>
                <a:lnTo>
                  <a:pt x="9783214" y="17614"/>
                </a:lnTo>
                <a:lnTo>
                  <a:pt x="9786533" y="20933"/>
                </a:lnTo>
                <a:lnTo>
                  <a:pt x="9789852" y="24250"/>
                </a:lnTo>
                <a:lnTo>
                  <a:pt x="9802028" y="44123"/>
                </a:lnTo>
                <a:lnTo>
                  <a:pt x="9803824" y="48460"/>
                </a:lnTo>
                <a:lnTo>
                  <a:pt x="9805180" y="52932"/>
                </a:lnTo>
                <a:lnTo>
                  <a:pt x="9806096" y="57535"/>
                </a:lnTo>
                <a:lnTo>
                  <a:pt x="9807012" y="62137"/>
                </a:lnTo>
                <a:lnTo>
                  <a:pt x="9807471" y="66787"/>
                </a:lnTo>
                <a:lnTo>
                  <a:pt x="9807471" y="71483"/>
                </a:lnTo>
                <a:lnTo>
                  <a:pt x="9807471" y="3521730"/>
                </a:lnTo>
                <a:lnTo>
                  <a:pt x="9807471" y="3526421"/>
                </a:lnTo>
                <a:lnTo>
                  <a:pt x="9807012" y="3531066"/>
                </a:lnTo>
                <a:lnTo>
                  <a:pt x="9806097" y="3535668"/>
                </a:lnTo>
                <a:lnTo>
                  <a:pt x="9805181" y="3540271"/>
                </a:lnTo>
                <a:lnTo>
                  <a:pt x="9795422" y="3561436"/>
                </a:lnTo>
                <a:lnTo>
                  <a:pt x="9792815" y="3565346"/>
                </a:lnTo>
                <a:lnTo>
                  <a:pt x="9789852" y="3568957"/>
                </a:lnTo>
                <a:lnTo>
                  <a:pt x="9786533" y="3572275"/>
                </a:lnTo>
                <a:lnTo>
                  <a:pt x="9783214" y="3575594"/>
                </a:lnTo>
                <a:lnTo>
                  <a:pt x="9749933" y="3591836"/>
                </a:lnTo>
                <a:lnTo>
                  <a:pt x="9745329" y="3592753"/>
                </a:lnTo>
                <a:lnTo>
                  <a:pt x="9740681" y="3593208"/>
                </a:lnTo>
                <a:lnTo>
                  <a:pt x="9735988" y="3593213"/>
                </a:lnTo>
                <a:lnTo>
                  <a:pt x="71483" y="3593213"/>
                </a:lnTo>
                <a:lnTo>
                  <a:pt x="31769" y="3581160"/>
                </a:lnTo>
                <a:lnTo>
                  <a:pt x="20936" y="3572275"/>
                </a:lnTo>
                <a:lnTo>
                  <a:pt x="17617" y="3568957"/>
                </a:lnTo>
                <a:lnTo>
                  <a:pt x="14654" y="3565346"/>
                </a:lnTo>
                <a:lnTo>
                  <a:pt x="12047" y="3561436"/>
                </a:lnTo>
                <a:lnTo>
                  <a:pt x="9439" y="3557536"/>
                </a:lnTo>
                <a:lnTo>
                  <a:pt x="0" y="3526421"/>
                </a:lnTo>
                <a:lnTo>
                  <a:pt x="0" y="3521730"/>
                </a:lnTo>
                <a:close/>
              </a:path>
              <a:path w="9807575" h="6586220">
                <a:moveTo>
                  <a:pt x="0" y="6514486"/>
                </a:moveTo>
                <a:lnTo>
                  <a:pt x="0" y="3674227"/>
                </a:lnTo>
                <a:lnTo>
                  <a:pt x="0" y="3669531"/>
                </a:lnTo>
                <a:lnTo>
                  <a:pt x="457" y="3664882"/>
                </a:lnTo>
                <a:lnTo>
                  <a:pt x="1373" y="3660275"/>
                </a:lnTo>
                <a:lnTo>
                  <a:pt x="2289" y="3655672"/>
                </a:lnTo>
                <a:lnTo>
                  <a:pt x="3645" y="3651205"/>
                </a:lnTo>
                <a:lnTo>
                  <a:pt x="5441" y="3646867"/>
                </a:lnTo>
                <a:lnTo>
                  <a:pt x="7237" y="3642530"/>
                </a:lnTo>
                <a:lnTo>
                  <a:pt x="9439" y="3638411"/>
                </a:lnTo>
                <a:lnTo>
                  <a:pt x="12047" y="3634511"/>
                </a:lnTo>
                <a:lnTo>
                  <a:pt x="14654" y="3630606"/>
                </a:lnTo>
                <a:lnTo>
                  <a:pt x="17617" y="3626995"/>
                </a:lnTo>
                <a:lnTo>
                  <a:pt x="20936" y="3623677"/>
                </a:lnTo>
                <a:lnTo>
                  <a:pt x="24255" y="3620358"/>
                </a:lnTo>
                <a:lnTo>
                  <a:pt x="27866" y="3617394"/>
                </a:lnTo>
                <a:lnTo>
                  <a:pt x="31769" y="3614788"/>
                </a:lnTo>
                <a:lnTo>
                  <a:pt x="35671" y="3612177"/>
                </a:lnTo>
                <a:lnTo>
                  <a:pt x="39791" y="3609976"/>
                </a:lnTo>
                <a:lnTo>
                  <a:pt x="44127" y="3608184"/>
                </a:lnTo>
                <a:lnTo>
                  <a:pt x="48464" y="3606388"/>
                </a:lnTo>
                <a:lnTo>
                  <a:pt x="52933" y="3605033"/>
                </a:lnTo>
                <a:lnTo>
                  <a:pt x="57537" y="3604121"/>
                </a:lnTo>
                <a:lnTo>
                  <a:pt x="62140" y="3603204"/>
                </a:lnTo>
                <a:lnTo>
                  <a:pt x="66789" y="3602749"/>
                </a:lnTo>
                <a:lnTo>
                  <a:pt x="71483" y="3602744"/>
                </a:lnTo>
                <a:lnTo>
                  <a:pt x="9735988" y="3602744"/>
                </a:lnTo>
                <a:lnTo>
                  <a:pt x="9740681" y="3602749"/>
                </a:lnTo>
                <a:lnTo>
                  <a:pt x="9745329" y="3603204"/>
                </a:lnTo>
                <a:lnTo>
                  <a:pt x="9749933" y="3604121"/>
                </a:lnTo>
                <a:lnTo>
                  <a:pt x="9754537" y="3605033"/>
                </a:lnTo>
                <a:lnTo>
                  <a:pt x="9759006" y="3606388"/>
                </a:lnTo>
                <a:lnTo>
                  <a:pt x="9763342" y="3608184"/>
                </a:lnTo>
                <a:lnTo>
                  <a:pt x="9767678" y="3609976"/>
                </a:lnTo>
                <a:lnTo>
                  <a:pt x="9771798" y="3612177"/>
                </a:lnTo>
                <a:lnTo>
                  <a:pt x="9775700" y="3614788"/>
                </a:lnTo>
                <a:lnTo>
                  <a:pt x="9779604" y="3617394"/>
                </a:lnTo>
                <a:lnTo>
                  <a:pt x="9783214" y="3620358"/>
                </a:lnTo>
                <a:lnTo>
                  <a:pt x="9786533" y="3623677"/>
                </a:lnTo>
                <a:lnTo>
                  <a:pt x="9789852" y="3626995"/>
                </a:lnTo>
                <a:lnTo>
                  <a:pt x="9802028" y="3646867"/>
                </a:lnTo>
                <a:lnTo>
                  <a:pt x="9803824" y="3651205"/>
                </a:lnTo>
                <a:lnTo>
                  <a:pt x="9805180" y="3655672"/>
                </a:lnTo>
                <a:lnTo>
                  <a:pt x="9806096" y="3660275"/>
                </a:lnTo>
                <a:lnTo>
                  <a:pt x="9807012" y="3664882"/>
                </a:lnTo>
                <a:lnTo>
                  <a:pt x="9807471" y="3669531"/>
                </a:lnTo>
                <a:lnTo>
                  <a:pt x="9807471" y="3674227"/>
                </a:lnTo>
                <a:lnTo>
                  <a:pt x="9807471" y="6514486"/>
                </a:lnTo>
                <a:lnTo>
                  <a:pt x="9807471" y="6519177"/>
                </a:lnTo>
                <a:lnTo>
                  <a:pt x="9807012" y="6523822"/>
                </a:lnTo>
                <a:lnTo>
                  <a:pt x="9806097" y="6528424"/>
                </a:lnTo>
                <a:lnTo>
                  <a:pt x="9805181" y="6533027"/>
                </a:lnTo>
                <a:lnTo>
                  <a:pt x="9803824" y="6537500"/>
                </a:lnTo>
                <a:lnTo>
                  <a:pt x="9802028" y="6541836"/>
                </a:lnTo>
                <a:lnTo>
                  <a:pt x="9800233" y="6546174"/>
                </a:lnTo>
                <a:lnTo>
                  <a:pt x="9798030" y="6550292"/>
                </a:lnTo>
                <a:lnTo>
                  <a:pt x="9795422" y="6554197"/>
                </a:lnTo>
                <a:lnTo>
                  <a:pt x="9792815" y="6558102"/>
                </a:lnTo>
                <a:lnTo>
                  <a:pt x="9789852" y="6561713"/>
                </a:lnTo>
                <a:lnTo>
                  <a:pt x="9786533" y="6565031"/>
                </a:lnTo>
                <a:lnTo>
                  <a:pt x="9783214" y="6568350"/>
                </a:lnTo>
                <a:lnTo>
                  <a:pt x="9749933" y="6584592"/>
                </a:lnTo>
                <a:lnTo>
                  <a:pt x="9745329" y="6585509"/>
                </a:lnTo>
                <a:lnTo>
                  <a:pt x="9740681" y="6585964"/>
                </a:lnTo>
                <a:lnTo>
                  <a:pt x="9735988" y="6585969"/>
                </a:lnTo>
                <a:lnTo>
                  <a:pt x="71483" y="6585969"/>
                </a:lnTo>
                <a:lnTo>
                  <a:pt x="66789" y="6585964"/>
                </a:lnTo>
                <a:lnTo>
                  <a:pt x="62140" y="6585509"/>
                </a:lnTo>
                <a:lnTo>
                  <a:pt x="57537" y="6584592"/>
                </a:lnTo>
                <a:lnTo>
                  <a:pt x="52933" y="6583680"/>
                </a:lnTo>
                <a:lnTo>
                  <a:pt x="20936" y="6565031"/>
                </a:lnTo>
                <a:lnTo>
                  <a:pt x="17617" y="6561713"/>
                </a:lnTo>
                <a:lnTo>
                  <a:pt x="14654" y="6558102"/>
                </a:lnTo>
                <a:lnTo>
                  <a:pt x="12047" y="6554197"/>
                </a:lnTo>
                <a:lnTo>
                  <a:pt x="9439" y="6550292"/>
                </a:lnTo>
                <a:lnTo>
                  <a:pt x="7237" y="6546174"/>
                </a:lnTo>
                <a:lnTo>
                  <a:pt x="5441" y="6541836"/>
                </a:lnTo>
                <a:lnTo>
                  <a:pt x="3645" y="6537500"/>
                </a:lnTo>
                <a:lnTo>
                  <a:pt x="2289" y="6533027"/>
                </a:lnTo>
                <a:lnTo>
                  <a:pt x="1373" y="6528424"/>
                </a:lnTo>
                <a:lnTo>
                  <a:pt x="457" y="6523822"/>
                </a:lnTo>
                <a:lnTo>
                  <a:pt x="0" y="6519177"/>
                </a:lnTo>
                <a:lnTo>
                  <a:pt x="0" y="6514486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79" y="557657"/>
            <a:ext cx="8272145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11.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Де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можете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знайти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інформацію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щодо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цілей,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змісту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та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очікуваних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результатів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навчання,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порядку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та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критеріїв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оцінювання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у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межах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окремих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навчальних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дисциплін?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44442" y="450909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54079" y="1669291"/>
            <a:ext cx="6976745" cy="2292350"/>
            <a:chOff x="454079" y="1669291"/>
            <a:chExt cx="6976745" cy="2292350"/>
          </a:xfrm>
        </p:grpSpPr>
        <p:sp>
          <p:nvSpPr>
            <p:cNvPr id="8" name="object 8"/>
            <p:cNvSpPr/>
            <p:nvPr/>
          </p:nvSpPr>
          <p:spPr>
            <a:xfrm>
              <a:off x="454079" y="1674054"/>
              <a:ext cx="6976745" cy="2287905"/>
            </a:xfrm>
            <a:custGeom>
              <a:avLst/>
              <a:gdLst/>
              <a:ahLst/>
              <a:cxnLst/>
              <a:rect l="l" t="t" r="r" b="b"/>
              <a:pathLst>
                <a:path w="6976745" h="2287904">
                  <a:moveTo>
                    <a:pt x="6976743" y="2287456"/>
                  </a:moveTo>
                  <a:lnTo>
                    <a:pt x="0" y="2287456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22874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98265" y="1674054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0" y="0"/>
                  </a:moveTo>
                  <a:lnTo>
                    <a:pt x="4536789" y="0"/>
                  </a:lnTo>
                  <a:lnTo>
                    <a:pt x="4536789" y="1944338"/>
                  </a:lnTo>
                  <a:lnTo>
                    <a:pt x="0" y="1944338"/>
                  </a:lnTo>
                  <a:lnTo>
                    <a:pt x="0" y="0"/>
                  </a:lnTo>
                  <a:close/>
                </a:path>
              </a:pathLst>
            </a:custGeom>
            <a:ln w="9531">
              <a:solidFill>
                <a:srgbClr val="EDED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98255" y="1674062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9537" y="0"/>
                  </a:moveTo>
                  <a:lnTo>
                    <a:pt x="0" y="0"/>
                  </a:lnTo>
                  <a:lnTo>
                    <a:pt x="0" y="1944331"/>
                  </a:lnTo>
                  <a:lnTo>
                    <a:pt x="9537" y="1944331"/>
                  </a:lnTo>
                  <a:lnTo>
                    <a:pt x="9537" y="0"/>
                  </a:lnTo>
                  <a:close/>
                </a:path>
                <a:path w="4537075" h="1944370">
                  <a:moveTo>
                    <a:pt x="914984" y="1849031"/>
                  </a:moveTo>
                  <a:lnTo>
                    <a:pt x="905459" y="1849031"/>
                  </a:lnTo>
                  <a:lnTo>
                    <a:pt x="905459" y="1944331"/>
                  </a:lnTo>
                  <a:lnTo>
                    <a:pt x="914984" y="1944331"/>
                  </a:lnTo>
                  <a:lnTo>
                    <a:pt x="914984" y="1849031"/>
                  </a:lnTo>
                  <a:close/>
                </a:path>
                <a:path w="4537075" h="1944370">
                  <a:moveTo>
                    <a:pt x="914984" y="876858"/>
                  </a:moveTo>
                  <a:lnTo>
                    <a:pt x="905459" y="876858"/>
                  </a:lnTo>
                  <a:lnTo>
                    <a:pt x="905459" y="1544027"/>
                  </a:lnTo>
                  <a:lnTo>
                    <a:pt x="914984" y="1544027"/>
                  </a:lnTo>
                  <a:lnTo>
                    <a:pt x="914984" y="876858"/>
                  </a:lnTo>
                  <a:close/>
                </a:path>
                <a:path w="4537075" h="1944370">
                  <a:moveTo>
                    <a:pt x="914984" y="400304"/>
                  </a:moveTo>
                  <a:lnTo>
                    <a:pt x="905459" y="400304"/>
                  </a:lnTo>
                  <a:lnTo>
                    <a:pt x="905459" y="581393"/>
                  </a:lnTo>
                  <a:lnTo>
                    <a:pt x="914984" y="581393"/>
                  </a:lnTo>
                  <a:lnTo>
                    <a:pt x="914984" y="400304"/>
                  </a:lnTo>
                  <a:close/>
                </a:path>
                <a:path w="4537075" h="1944370">
                  <a:moveTo>
                    <a:pt x="914984" y="0"/>
                  </a:moveTo>
                  <a:lnTo>
                    <a:pt x="905459" y="0"/>
                  </a:lnTo>
                  <a:lnTo>
                    <a:pt x="905459" y="95313"/>
                  </a:lnTo>
                  <a:lnTo>
                    <a:pt x="914984" y="95313"/>
                  </a:lnTo>
                  <a:lnTo>
                    <a:pt x="914984" y="0"/>
                  </a:lnTo>
                  <a:close/>
                </a:path>
                <a:path w="4537075" h="1944370">
                  <a:moveTo>
                    <a:pt x="1820443" y="400304"/>
                  </a:moveTo>
                  <a:lnTo>
                    <a:pt x="1810905" y="400304"/>
                  </a:lnTo>
                  <a:lnTo>
                    <a:pt x="1810905" y="1944331"/>
                  </a:lnTo>
                  <a:lnTo>
                    <a:pt x="1820443" y="1944331"/>
                  </a:lnTo>
                  <a:lnTo>
                    <a:pt x="1820443" y="400304"/>
                  </a:lnTo>
                  <a:close/>
                </a:path>
                <a:path w="4537075" h="1944370">
                  <a:moveTo>
                    <a:pt x="1820443" y="0"/>
                  </a:moveTo>
                  <a:lnTo>
                    <a:pt x="1810905" y="0"/>
                  </a:lnTo>
                  <a:lnTo>
                    <a:pt x="1810905" y="95313"/>
                  </a:lnTo>
                  <a:lnTo>
                    <a:pt x="1820443" y="95313"/>
                  </a:lnTo>
                  <a:lnTo>
                    <a:pt x="1820443" y="0"/>
                  </a:lnTo>
                  <a:close/>
                </a:path>
                <a:path w="4537075" h="1944370">
                  <a:moveTo>
                    <a:pt x="2725890" y="400304"/>
                  </a:moveTo>
                  <a:lnTo>
                    <a:pt x="2716352" y="400304"/>
                  </a:lnTo>
                  <a:lnTo>
                    <a:pt x="2716352" y="1944331"/>
                  </a:lnTo>
                  <a:lnTo>
                    <a:pt x="2725890" y="1944331"/>
                  </a:lnTo>
                  <a:lnTo>
                    <a:pt x="2725890" y="400304"/>
                  </a:lnTo>
                  <a:close/>
                </a:path>
                <a:path w="4537075" h="1944370">
                  <a:moveTo>
                    <a:pt x="2725890" y="0"/>
                  </a:moveTo>
                  <a:lnTo>
                    <a:pt x="2716352" y="0"/>
                  </a:lnTo>
                  <a:lnTo>
                    <a:pt x="2716352" y="95313"/>
                  </a:lnTo>
                  <a:lnTo>
                    <a:pt x="2725890" y="95313"/>
                  </a:lnTo>
                  <a:lnTo>
                    <a:pt x="2725890" y="0"/>
                  </a:lnTo>
                  <a:close/>
                </a:path>
                <a:path w="4537075" h="1944370">
                  <a:moveTo>
                    <a:pt x="3631336" y="400304"/>
                  </a:moveTo>
                  <a:lnTo>
                    <a:pt x="3621811" y="400304"/>
                  </a:lnTo>
                  <a:lnTo>
                    <a:pt x="3621811" y="1944331"/>
                  </a:lnTo>
                  <a:lnTo>
                    <a:pt x="3631336" y="1944331"/>
                  </a:lnTo>
                  <a:lnTo>
                    <a:pt x="3631336" y="400304"/>
                  </a:lnTo>
                  <a:close/>
                </a:path>
                <a:path w="4537075" h="1944370">
                  <a:moveTo>
                    <a:pt x="3631336" y="0"/>
                  </a:moveTo>
                  <a:lnTo>
                    <a:pt x="3621811" y="0"/>
                  </a:lnTo>
                  <a:lnTo>
                    <a:pt x="3621811" y="95313"/>
                  </a:lnTo>
                  <a:lnTo>
                    <a:pt x="3631336" y="95313"/>
                  </a:lnTo>
                  <a:lnTo>
                    <a:pt x="3631336" y="0"/>
                  </a:lnTo>
                  <a:close/>
                </a:path>
                <a:path w="4537075" h="1944370">
                  <a:moveTo>
                    <a:pt x="4536795" y="0"/>
                  </a:moveTo>
                  <a:lnTo>
                    <a:pt x="4527258" y="0"/>
                  </a:lnTo>
                  <a:lnTo>
                    <a:pt x="4527258" y="1944331"/>
                  </a:lnTo>
                  <a:lnTo>
                    <a:pt x="4536795" y="1944331"/>
                  </a:lnTo>
                  <a:lnTo>
                    <a:pt x="4536795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55747" y="1674062"/>
              <a:ext cx="3631565" cy="1944370"/>
            </a:xfrm>
            <a:custGeom>
              <a:avLst/>
              <a:gdLst/>
              <a:ahLst/>
              <a:cxnLst/>
              <a:rect l="l" t="t" r="r" b="b"/>
              <a:pathLst>
                <a:path w="3631565" h="1944370">
                  <a:moveTo>
                    <a:pt x="9537" y="1849031"/>
                  </a:moveTo>
                  <a:lnTo>
                    <a:pt x="0" y="1849031"/>
                  </a:lnTo>
                  <a:lnTo>
                    <a:pt x="0" y="1944331"/>
                  </a:lnTo>
                  <a:lnTo>
                    <a:pt x="9537" y="1944331"/>
                  </a:lnTo>
                  <a:lnTo>
                    <a:pt x="9537" y="1849031"/>
                  </a:lnTo>
                  <a:close/>
                </a:path>
                <a:path w="3631565" h="1944370">
                  <a:moveTo>
                    <a:pt x="9537" y="1362938"/>
                  </a:moveTo>
                  <a:lnTo>
                    <a:pt x="0" y="1362938"/>
                  </a:lnTo>
                  <a:lnTo>
                    <a:pt x="0" y="1544027"/>
                  </a:lnTo>
                  <a:lnTo>
                    <a:pt x="9537" y="1544027"/>
                  </a:lnTo>
                  <a:lnTo>
                    <a:pt x="9537" y="1362938"/>
                  </a:lnTo>
                  <a:close/>
                </a:path>
                <a:path w="3631565" h="1944370">
                  <a:moveTo>
                    <a:pt x="9537" y="876858"/>
                  </a:moveTo>
                  <a:lnTo>
                    <a:pt x="0" y="876858"/>
                  </a:lnTo>
                  <a:lnTo>
                    <a:pt x="0" y="1067473"/>
                  </a:lnTo>
                  <a:lnTo>
                    <a:pt x="9537" y="1067473"/>
                  </a:lnTo>
                  <a:lnTo>
                    <a:pt x="9537" y="876858"/>
                  </a:lnTo>
                  <a:close/>
                </a:path>
                <a:path w="3631565" h="1944370">
                  <a:moveTo>
                    <a:pt x="9537" y="400304"/>
                  </a:moveTo>
                  <a:lnTo>
                    <a:pt x="0" y="400304"/>
                  </a:lnTo>
                  <a:lnTo>
                    <a:pt x="0" y="581393"/>
                  </a:lnTo>
                  <a:lnTo>
                    <a:pt x="9537" y="581393"/>
                  </a:lnTo>
                  <a:lnTo>
                    <a:pt x="9537" y="400304"/>
                  </a:lnTo>
                  <a:close/>
                </a:path>
                <a:path w="3631565" h="1944370">
                  <a:moveTo>
                    <a:pt x="9537" y="0"/>
                  </a:moveTo>
                  <a:lnTo>
                    <a:pt x="0" y="0"/>
                  </a:lnTo>
                  <a:lnTo>
                    <a:pt x="0" y="95313"/>
                  </a:lnTo>
                  <a:lnTo>
                    <a:pt x="9537" y="95313"/>
                  </a:lnTo>
                  <a:lnTo>
                    <a:pt x="9537" y="0"/>
                  </a:lnTo>
                  <a:close/>
                </a:path>
                <a:path w="3631565" h="1944370">
                  <a:moveTo>
                    <a:pt x="914984" y="1849031"/>
                  </a:moveTo>
                  <a:lnTo>
                    <a:pt x="905459" y="1849031"/>
                  </a:lnTo>
                  <a:lnTo>
                    <a:pt x="905459" y="1944331"/>
                  </a:lnTo>
                  <a:lnTo>
                    <a:pt x="914984" y="1944331"/>
                  </a:lnTo>
                  <a:lnTo>
                    <a:pt x="914984" y="1849031"/>
                  </a:lnTo>
                  <a:close/>
                </a:path>
                <a:path w="3631565" h="1944370">
                  <a:moveTo>
                    <a:pt x="914984" y="876858"/>
                  </a:moveTo>
                  <a:lnTo>
                    <a:pt x="905459" y="876858"/>
                  </a:lnTo>
                  <a:lnTo>
                    <a:pt x="905459" y="1544027"/>
                  </a:lnTo>
                  <a:lnTo>
                    <a:pt x="914984" y="1544027"/>
                  </a:lnTo>
                  <a:lnTo>
                    <a:pt x="914984" y="876858"/>
                  </a:lnTo>
                  <a:close/>
                </a:path>
                <a:path w="3631565" h="1944370">
                  <a:moveTo>
                    <a:pt x="914984" y="400304"/>
                  </a:moveTo>
                  <a:lnTo>
                    <a:pt x="905459" y="400304"/>
                  </a:lnTo>
                  <a:lnTo>
                    <a:pt x="905459" y="581393"/>
                  </a:lnTo>
                  <a:lnTo>
                    <a:pt x="914984" y="581393"/>
                  </a:lnTo>
                  <a:lnTo>
                    <a:pt x="914984" y="400304"/>
                  </a:lnTo>
                  <a:close/>
                </a:path>
                <a:path w="3631565" h="1944370">
                  <a:moveTo>
                    <a:pt x="914984" y="0"/>
                  </a:moveTo>
                  <a:lnTo>
                    <a:pt x="905459" y="0"/>
                  </a:lnTo>
                  <a:lnTo>
                    <a:pt x="905459" y="95313"/>
                  </a:lnTo>
                  <a:lnTo>
                    <a:pt x="914984" y="95313"/>
                  </a:lnTo>
                  <a:lnTo>
                    <a:pt x="914984" y="0"/>
                  </a:lnTo>
                  <a:close/>
                </a:path>
                <a:path w="3631565" h="1944370">
                  <a:moveTo>
                    <a:pt x="1820443" y="400304"/>
                  </a:moveTo>
                  <a:lnTo>
                    <a:pt x="1810905" y="400304"/>
                  </a:lnTo>
                  <a:lnTo>
                    <a:pt x="1810905" y="1944331"/>
                  </a:lnTo>
                  <a:lnTo>
                    <a:pt x="1820443" y="1944331"/>
                  </a:lnTo>
                  <a:lnTo>
                    <a:pt x="1820443" y="400304"/>
                  </a:lnTo>
                  <a:close/>
                </a:path>
                <a:path w="3631565" h="1944370">
                  <a:moveTo>
                    <a:pt x="1820443" y="0"/>
                  </a:moveTo>
                  <a:lnTo>
                    <a:pt x="1810905" y="0"/>
                  </a:lnTo>
                  <a:lnTo>
                    <a:pt x="1810905" y="95313"/>
                  </a:lnTo>
                  <a:lnTo>
                    <a:pt x="1820443" y="95313"/>
                  </a:lnTo>
                  <a:lnTo>
                    <a:pt x="1820443" y="0"/>
                  </a:lnTo>
                  <a:close/>
                </a:path>
                <a:path w="3631565" h="1944370">
                  <a:moveTo>
                    <a:pt x="2725890" y="400304"/>
                  </a:moveTo>
                  <a:lnTo>
                    <a:pt x="2716352" y="400304"/>
                  </a:lnTo>
                  <a:lnTo>
                    <a:pt x="2716352" y="1944331"/>
                  </a:lnTo>
                  <a:lnTo>
                    <a:pt x="2725890" y="1944331"/>
                  </a:lnTo>
                  <a:lnTo>
                    <a:pt x="2725890" y="400304"/>
                  </a:lnTo>
                  <a:close/>
                </a:path>
                <a:path w="3631565" h="1944370">
                  <a:moveTo>
                    <a:pt x="2725890" y="0"/>
                  </a:moveTo>
                  <a:lnTo>
                    <a:pt x="2716352" y="0"/>
                  </a:lnTo>
                  <a:lnTo>
                    <a:pt x="2716352" y="95313"/>
                  </a:lnTo>
                  <a:lnTo>
                    <a:pt x="2725890" y="95313"/>
                  </a:lnTo>
                  <a:lnTo>
                    <a:pt x="2725890" y="0"/>
                  </a:lnTo>
                  <a:close/>
                </a:path>
                <a:path w="3631565" h="1944370">
                  <a:moveTo>
                    <a:pt x="3631336" y="400304"/>
                  </a:moveTo>
                  <a:lnTo>
                    <a:pt x="3621811" y="400304"/>
                  </a:lnTo>
                  <a:lnTo>
                    <a:pt x="3621811" y="1944331"/>
                  </a:lnTo>
                  <a:lnTo>
                    <a:pt x="3631336" y="1944331"/>
                  </a:lnTo>
                  <a:lnTo>
                    <a:pt x="3631336" y="400304"/>
                  </a:lnTo>
                  <a:close/>
                </a:path>
                <a:path w="3631565" h="1944370">
                  <a:moveTo>
                    <a:pt x="3631336" y="0"/>
                  </a:moveTo>
                  <a:lnTo>
                    <a:pt x="3621811" y="0"/>
                  </a:lnTo>
                  <a:lnTo>
                    <a:pt x="3621811" y="95313"/>
                  </a:lnTo>
                  <a:lnTo>
                    <a:pt x="3631336" y="95313"/>
                  </a:lnTo>
                  <a:lnTo>
                    <a:pt x="3631336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207793" y="1769375"/>
              <a:ext cx="4518025" cy="1753870"/>
            </a:xfrm>
            <a:custGeom>
              <a:avLst/>
              <a:gdLst/>
              <a:ahLst/>
              <a:cxnLst/>
              <a:rect l="l" t="t" r="r" b="b"/>
              <a:pathLst>
                <a:path w="4518025" h="1753870">
                  <a:moveTo>
                    <a:pt x="895921" y="972159"/>
                  </a:moveTo>
                  <a:lnTo>
                    <a:pt x="0" y="972159"/>
                  </a:lnTo>
                  <a:lnTo>
                    <a:pt x="0" y="1267625"/>
                  </a:lnTo>
                  <a:lnTo>
                    <a:pt x="895921" y="1267625"/>
                  </a:lnTo>
                  <a:lnTo>
                    <a:pt x="895921" y="972159"/>
                  </a:lnTo>
                  <a:close/>
                </a:path>
                <a:path w="4518025" h="1753870">
                  <a:moveTo>
                    <a:pt x="1801368" y="1448714"/>
                  </a:moveTo>
                  <a:lnTo>
                    <a:pt x="0" y="1448714"/>
                  </a:lnTo>
                  <a:lnTo>
                    <a:pt x="0" y="1753717"/>
                  </a:lnTo>
                  <a:lnTo>
                    <a:pt x="1801368" y="1753717"/>
                  </a:lnTo>
                  <a:lnTo>
                    <a:pt x="1801368" y="1448714"/>
                  </a:lnTo>
                  <a:close/>
                </a:path>
                <a:path w="4518025" h="1753870">
                  <a:moveTo>
                    <a:pt x="1801368" y="486079"/>
                  </a:moveTo>
                  <a:lnTo>
                    <a:pt x="0" y="486079"/>
                  </a:lnTo>
                  <a:lnTo>
                    <a:pt x="0" y="781545"/>
                  </a:lnTo>
                  <a:lnTo>
                    <a:pt x="1801368" y="781545"/>
                  </a:lnTo>
                  <a:lnTo>
                    <a:pt x="1801368" y="486079"/>
                  </a:lnTo>
                  <a:close/>
                </a:path>
                <a:path w="4518025" h="1753870">
                  <a:moveTo>
                    <a:pt x="4517720" y="0"/>
                  </a:moveTo>
                  <a:lnTo>
                    <a:pt x="0" y="0"/>
                  </a:lnTo>
                  <a:lnTo>
                    <a:pt x="0" y="304990"/>
                  </a:lnTo>
                  <a:lnTo>
                    <a:pt x="4517720" y="304990"/>
                  </a:lnTo>
                  <a:lnTo>
                    <a:pt x="4517720" y="0"/>
                  </a:lnTo>
                  <a:close/>
                </a:path>
              </a:pathLst>
            </a:custGeom>
            <a:solidFill>
              <a:srgbClr val="E665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98265" y="1674054"/>
              <a:ext cx="9525" cy="1944370"/>
            </a:xfrm>
            <a:custGeom>
              <a:avLst/>
              <a:gdLst/>
              <a:ahLst/>
              <a:cxnLst/>
              <a:rect l="l" t="t" r="r" b="b"/>
              <a:pathLst>
                <a:path w="9525" h="1944370">
                  <a:moveTo>
                    <a:pt x="9531" y="1944338"/>
                  </a:moveTo>
                  <a:lnTo>
                    <a:pt x="0" y="1944338"/>
                  </a:lnTo>
                  <a:lnTo>
                    <a:pt x="0" y="0"/>
                  </a:lnTo>
                  <a:lnTo>
                    <a:pt x="9531" y="0"/>
                  </a:lnTo>
                  <a:lnTo>
                    <a:pt x="9531" y="19443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03714" y="1921864"/>
              <a:ext cx="3631565" cy="972185"/>
            </a:xfrm>
            <a:custGeom>
              <a:avLst/>
              <a:gdLst/>
              <a:ahLst/>
              <a:cxnLst/>
              <a:rect l="l" t="t" r="r" b="b"/>
              <a:pathLst>
                <a:path w="3631565" h="972185">
                  <a:moveTo>
                    <a:pt x="114363" y="962647"/>
                  </a:moveTo>
                  <a:lnTo>
                    <a:pt x="0" y="962647"/>
                  </a:lnTo>
                  <a:lnTo>
                    <a:pt x="0" y="972172"/>
                  </a:lnTo>
                  <a:lnTo>
                    <a:pt x="114363" y="972172"/>
                  </a:lnTo>
                  <a:lnTo>
                    <a:pt x="114363" y="962647"/>
                  </a:lnTo>
                  <a:close/>
                </a:path>
                <a:path w="3631565" h="972185">
                  <a:moveTo>
                    <a:pt x="3631336" y="0"/>
                  </a:moveTo>
                  <a:lnTo>
                    <a:pt x="3621798" y="0"/>
                  </a:lnTo>
                  <a:lnTo>
                    <a:pt x="3621798" y="9537"/>
                  </a:lnTo>
                  <a:lnTo>
                    <a:pt x="3631336" y="9537"/>
                  </a:lnTo>
                  <a:lnTo>
                    <a:pt x="3631336" y="0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158461" y="3655135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0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63913" y="3655135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1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69364" y="3655135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2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74816" y="3655135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3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80268" y="3655135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685719" y="3655135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5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03331" y="1665762"/>
            <a:ext cx="16891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77825" algn="r">
              <a:lnSpc>
                <a:spcPct val="1112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у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силабусах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навчальних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дисциплін,</a:t>
            </a:r>
            <a:r>
              <a:rPr sz="9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які</a:t>
            </a:r>
            <a:r>
              <a:rPr sz="9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розміщені</a:t>
            </a:r>
            <a:r>
              <a:rPr sz="9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на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сайті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університету/електронн…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6183" y="2225712"/>
            <a:ext cx="16960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7960" marR="5080" indent="-175895">
              <a:lnSpc>
                <a:spcPct val="1112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під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час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усного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повідомлення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на 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початку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вивчення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дисциплін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64538" y="2709414"/>
            <a:ext cx="1627505" cy="3308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22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перед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виконанням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конкретних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видів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робіт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8981" y="3116868"/>
            <a:ext cx="134302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5885" algn="r">
              <a:lnSpc>
                <a:spcPct val="1112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під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час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консультацій</a:t>
            </a:r>
            <a:r>
              <a:rPr sz="9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та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проведення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різних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форм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підсумкового</a:t>
            </a:r>
            <a:r>
              <a:rPr sz="9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контролю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009168" y="1864210"/>
            <a:ext cx="3368675" cy="612775"/>
            <a:chOff x="4009168" y="1864210"/>
            <a:chExt cx="3368675" cy="612775"/>
          </a:xfrm>
        </p:grpSpPr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30347" y="1864210"/>
              <a:ext cx="547347" cy="13592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09168" y="2340763"/>
              <a:ext cx="652170" cy="135929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6827196" y="1834700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5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(83,3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10841" y="2311254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2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(33,3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3215938" y="2826848"/>
            <a:ext cx="1445895" cy="622300"/>
            <a:chOff x="3215938" y="2826848"/>
            <a:chExt cx="1445895" cy="622300"/>
          </a:xfrm>
        </p:grpSpPr>
        <p:sp>
          <p:nvSpPr>
            <p:cNvPr id="31" name="object 31"/>
            <p:cNvSpPr/>
            <p:nvPr/>
          </p:nvSpPr>
          <p:spPr>
            <a:xfrm>
              <a:off x="3230543" y="2842206"/>
              <a:ext cx="30480" cy="82550"/>
            </a:xfrm>
            <a:custGeom>
              <a:avLst/>
              <a:gdLst/>
              <a:ahLst/>
              <a:cxnLst/>
              <a:rect l="l" t="t" r="r" b="b"/>
              <a:pathLst>
                <a:path w="30479" h="82550">
                  <a:moveTo>
                    <a:pt x="30156" y="82205"/>
                  </a:moveTo>
                  <a:lnTo>
                    <a:pt x="20104" y="82205"/>
                  </a:lnTo>
                  <a:lnTo>
                    <a:pt x="20104" y="18149"/>
                  </a:lnTo>
                  <a:lnTo>
                    <a:pt x="17684" y="20458"/>
                  </a:lnTo>
                  <a:lnTo>
                    <a:pt x="14510" y="22766"/>
                  </a:lnTo>
                  <a:lnTo>
                    <a:pt x="10582" y="25074"/>
                  </a:lnTo>
                  <a:lnTo>
                    <a:pt x="6654" y="27383"/>
                  </a:lnTo>
                  <a:lnTo>
                    <a:pt x="3127" y="29114"/>
                  </a:lnTo>
                  <a:lnTo>
                    <a:pt x="0" y="30268"/>
                  </a:lnTo>
                  <a:lnTo>
                    <a:pt x="0" y="20551"/>
                  </a:lnTo>
                  <a:lnTo>
                    <a:pt x="5621" y="17907"/>
                  </a:lnTo>
                  <a:lnTo>
                    <a:pt x="10536" y="14706"/>
                  </a:lnTo>
                  <a:lnTo>
                    <a:pt x="14743" y="10945"/>
                  </a:lnTo>
                  <a:lnTo>
                    <a:pt x="18950" y="7185"/>
                  </a:lnTo>
                  <a:lnTo>
                    <a:pt x="21928" y="3536"/>
                  </a:lnTo>
                  <a:lnTo>
                    <a:pt x="23678" y="0"/>
                  </a:lnTo>
                  <a:lnTo>
                    <a:pt x="30156" y="0"/>
                  </a:lnTo>
                  <a:lnTo>
                    <a:pt x="30156" y="82205"/>
                  </a:lnTo>
                  <a:close/>
                </a:path>
              </a:pathLst>
            </a:custGeom>
            <a:ln w="285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06103" y="2826848"/>
              <a:ext cx="449784" cy="135929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09168" y="3312933"/>
              <a:ext cx="652170" cy="135929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3205390" y="2797338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1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(16,7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10841" y="3283423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2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(33,3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344442" y="4053653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454079" y="5048053"/>
            <a:ext cx="6976745" cy="1906270"/>
            <a:chOff x="454079" y="5048053"/>
            <a:chExt cx="6976745" cy="1906270"/>
          </a:xfrm>
        </p:grpSpPr>
        <p:sp>
          <p:nvSpPr>
            <p:cNvPr id="38" name="object 38"/>
            <p:cNvSpPr/>
            <p:nvPr/>
          </p:nvSpPr>
          <p:spPr>
            <a:xfrm>
              <a:off x="454079" y="5048053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66965" y="5143364"/>
              <a:ext cx="114372" cy="114372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66965" y="5324454"/>
              <a:ext cx="114372" cy="114372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441379" y="4206150"/>
            <a:ext cx="7542530" cy="143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12.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чіткі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та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зрозумілі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форми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контрольних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заходів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та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критерії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оцінювання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Ваших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знань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викладачами?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Microsoft Sans Serif"/>
              <a:cs typeface="Microsoft Sans Serif"/>
            </a:endParaRPr>
          </a:p>
          <a:p>
            <a:pPr marL="4587240" marR="2781935">
              <a:lnSpc>
                <a:spcPct val="132000"/>
              </a:lnSpc>
            </a:pPr>
            <a:r>
              <a:rPr sz="9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ні</a:t>
            </a:r>
            <a:endParaRPr sz="900">
              <a:latin typeface="Microsoft Sans Serif"/>
              <a:cs typeface="Microsoft Sans Serif"/>
            </a:endParaRPr>
          </a:p>
          <a:p>
            <a:pPr marL="4587240">
              <a:lnSpc>
                <a:spcPct val="100000"/>
              </a:lnSpc>
              <a:spcBef>
                <a:spcPts val="3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важко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відповісти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1888505" y="5138598"/>
            <a:ext cx="3093085" cy="1725295"/>
            <a:chOff x="1888505" y="5138598"/>
            <a:chExt cx="3093085" cy="1725295"/>
          </a:xfrm>
        </p:grpSpPr>
        <p:pic>
          <p:nvPicPr>
            <p:cNvPr id="43" name="object 4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866965" y="5505544"/>
              <a:ext cx="114372" cy="114372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888505" y="5138598"/>
              <a:ext cx="1725123" cy="1725123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2590636" y="5913999"/>
            <a:ext cx="3181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100%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10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4"/>
            <a:ext cx="9807575" cy="6357620"/>
          </a:xfrm>
          <a:custGeom>
            <a:avLst/>
            <a:gdLst/>
            <a:ahLst/>
            <a:cxnLst/>
            <a:rect l="l" t="t" r="r" b="b"/>
            <a:pathLst>
              <a:path w="9807575" h="6357620">
                <a:moveTo>
                  <a:pt x="0" y="2911741"/>
                </a:moveTo>
                <a:lnTo>
                  <a:pt x="0" y="71483"/>
                </a:lnTo>
                <a:lnTo>
                  <a:pt x="0" y="66787"/>
                </a:lnTo>
                <a:lnTo>
                  <a:pt x="457" y="62137"/>
                </a:lnTo>
                <a:lnTo>
                  <a:pt x="1373" y="57535"/>
                </a:lnTo>
                <a:lnTo>
                  <a:pt x="2289" y="52932"/>
                </a:lnTo>
                <a:lnTo>
                  <a:pt x="3645" y="48460"/>
                </a:lnTo>
                <a:lnTo>
                  <a:pt x="5441" y="44123"/>
                </a:lnTo>
                <a:lnTo>
                  <a:pt x="7237" y="39785"/>
                </a:lnTo>
                <a:lnTo>
                  <a:pt x="9439" y="35667"/>
                </a:lnTo>
                <a:lnTo>
                  <a:pt x="12047" y="31767"/>
                </a:lnTo>
                <a:lnTo>
                  <a:pt x="14654" y="27866"/>
                </a:lnTo>
                <a:lnTo>
                  <a:pt x="17617" y="24255"/>
                </a:lnTo>
                <a:lnTo>
                  <a:pt x="20936" y="20937"/>
                </a:lnTo>
                <a:lnTo>
                  <a:pt x="24255" y="17614"/>
                </a:lnTo>
                <a:lnTo>
                  <a:pt x="27866" y="14650"/>
                </a:lnTo>
                <a:lnTo>
                  <a:pt x="31769" y="12044"/>
                </a:lnTo>
                <a:lnTo>
                  <a:pt x="35671" y="9437"/>
                </a:lnTo>
                <a:lnTo>
                  <a:pt x="66789" y="0"/>
                </a:lnTo>
                <a:lnTo>
                  <a:pt x="71483" y="0"/>
                </a:lnTo>
                <a:lnTo>
                  <a:pt x="9735988" y="0"/>
                </a:lnTo>
                <a:lnTo>
                  <a:pt x="9740681" y="0"/>
                </a:lnTo>
                <a:lnTo>
                  <a:pt x="9745329" y="456"/>
                </a:lnTo>
                <a:lnTo>
                  <a:pt x="9775700" y="12044"/>
                </a:lnTo>
                <a:lnTo>
                  <a:pt x="9779604" y="14650"/>
                </a:lnTo>
                <a:lnTo>
                  <a:pt x="9783214" y="17614"/>
                </a:lnTo>
                <a:lnTo>
                  <a:pt x="9786533" y="20937"/>
                </a:lnTo>
                <a:lnTo>
                  <a:pt x="9789852" y="24255"/>
                </a:lnTo>
                <a:lnTo>
                  <a:pt x="9802028" y="44123"/>
                </a:lnTo>
                <a:lnTo>
                  <a:pt x="9803824" y="48460"/>
                </a:lnTo>
                <a:lnTo>
                  <a:pt x="9805180" y="52932"/>
                </a:lnTo>
                <a:lnTo>
                  <a:pt x="9806096" y="57535"/>
                </a:lnTo>
                <a:lnTo>
                  <a:pt x="9807012" y="62137"/>
                </a:lnTo>
                <a:lnTo>
                  <a:pt x="9807471" y="66787"/>
                </a:lnTo>
                <a:lnTo>
                  <a:pt x="9807471" y="71483"/>
                </a:lnTo>
                <a:lnTo>
                  <a:pt x="9807471" y="2911741"/>
                </a:lnTo>
                <a:lnTo>
                  <a:pt x="9807471" y="2916437"/>
                </a:lnTo>
                <a:lnTo>
                  <a:pt x="9807012" y="2921082"/>
                </a:lnTo>
                <a:lnTo>
                  <a:pt x="9806097" y="2925684"/>
                </a:lnTo>
                <a:lnTo>
                  <a:pt x="9805181" y="2930287"/>
                </a:lnTo>
                <a:lnTo>
                  <a:pt x="9803824" y="2934755"/>
                </a:lnTo>
                <a:lnTo>
                  <a:pt x="9802028" y="2939092"/>
                </a:lnTo>
                <a:lnTo>
                  <a:pt x="9800233" y="2943429"/>
                </a:lnTo>
                <a:lnTo>
                  <a:pt x="9798030" y="2947548"/>
                </a:lnTo>
                <a:lnTo>
                  <a:pt x="9795422" y="2951453"/>
                </a:lnTo>
                <a:lnTo>
                  <a:pt x="9792815" y="2955358"/>
                </a:lnTo>
                <a:lnTo>
                  <a:pt x="9789852" y="2958969"/>
                </a:lnTo>
                <a:lnTo>
                  <a:pt x="9786533" y="2962287"/>
                </a:lnTo>
                <a:lnTo>
                  <a:pt x="9783214" y="2965605"/>
                </a:lnTo>
                <a:lnTo>
                  <a:pt x="9779604" y="2968570"/>
                </a:lnTo>
                <a:lnTo>
                  <a:pt x="9775700" y="2971175"/>
                </a:lnTo>
                <a:lnTo>
                  <a:pt x="9771798" y="2973782"/>
                </a:lnTo>
                <a:lnTo>
                  <a:pt x="9767678" y="2975983"/>
                </a:lnTo>
                <a:lnTo>
                  <a:pt x="9763342" y="2977775"/>
                </a:lnTo>
                <a:lnTo>
                  <a:pt x="9759006" y="2979571"/>
                </a:lnTo>
                <a:lnTo>
                  <a:pt x="9754537" y="2980930"/>
                </a:lnTo>
                <a:lnTo>
                  <a:pt x="9749933" y="2981847"/>
                </a:lnTo>
                <a:lnTo>
                  <a:pt x="9745329" y="2982764"/>
                </a:lnTo>
                <a:lnTo>
                  <a:pt x="9740681" y="2983224"/>
                </a:lnTo>
                <a:lnTo>
                  <a:pt x="9735988" y="2983224"/>
                </a:lnTo>
                <a:lnTo>
                  <a:pt x="71483" y="2983224"/>
                </a:lnTo>
                <a:lnTo>
                  <a:pt x="66789" y="2983224"/>
                </a:lnTo>
                <a:lnTo>
                  <a:pt x="62140" y="2982764"/>
                </a:lnTo>
                <a:lnTo>
                  <a:pt x="57537" y="2981847"/>
                </a:lnTo>
                <a:lnTo>
                  <a:pt x="52933" y="2980930"/>
                </a:lnTo>
                <a:lnTo>
                  <a:pt x="48464" y="2979571"/>
                </a:lnTo>
                <a:lnTo>
                  <a:pt x="44127" y="2977775"/>
                </a:lnTo>
                <a:lnTo>
                  <a:pt x="39791" y="2975983"/>
                </a:lnTo>
                <a:lnTo>
                  <a:pt x="35671" y="2973782"/>
                </a:lnTo>
                <a:lnTo>
                  <a:pt x="31769" y="2971175"/>
                </a:lnTo>
                <a:lnTo>
                  <a:pt x="27866" y="2968570"/>
                </a:lnTo>
                <a:lnTo>
                  <a:pt x="24255" y="2965605"/>
                </a:lnTo>
                <a:lnTo>
                  <a:pt x="20936" y="2962287"/>
                </a:lnTo>
                <a:lnTo>
                  <a:pt x="17617" y="2958969"/>
                </a:lnTo>
                <a:lnTo>
                  <a:pt x="14654" y="2955358"/>
                </a:lnTo>
                <a:lnTo>
                  <a:pt x="12047" y="2951453"/>
                </a:lnTo>
                <a:lnTo>
                  <a:pt x="9439" y="2947548"/>
                </a:lnTo>
                <a:lnTo>
                  <a:pt x="7237" y="2943429"/>
                </a:lnTo>
                <a:lnTo>
                  <a:pt x="5441" y="2939092"/>
                </a:lnTo>
                <a:lnTo>
                  <a:pt x="3645" y="2934755"/>
                </a:lnTo>
                <a:lnTo>
                  <a:pt x="2289" y="2930287"/>
                </a:lnTo>
                <a:lnTo>
                  <a:pt x="1373" y="2925684"/>
                </a:lnTo>
                <a:lnTo>
                  <a:pt x="457" y="2921082"/>
                </a:lnTo>
                <a:lnTo>
                  <a:pt x="0" y="2916437"/>
                </a:lnTo>
                <a:lnTo>
                  <a:pt x="0" y="2911741"/>
                </a:lnTo>
                <a:close/>
              </a:path>
              <a:path w="9807575" h="6357620">
                <a:moveTo>
                  <a:pt x="0" y="6285740"/>
                </a:moveTo>
                <a:lnTo>
                  <a:pt x="0" y="3064239"/>
                </a:lnTo>
                <a:lnTo>
                  <a:pt x="0" y="3059543"/>
                </a:lnTo>
                <a:lnTo>
                  <a:pt x="457" y="3054893"/>
                </a:lnTo>
                <a:lnTo>
                  <a:pt x="1373" y="3050291"/>
                </a:lnTo>
                <a:lnTo>
                  <a:pt x="2289" y="3045688"/>
                </a:lnTo>
                <a:lnTo>
                  <a:pt x="3645" y="3041216"/>
                </a:lnTo>
                <a:lnTo>
                  <a:pt x="5441" y="3036879"/>
                </a:lnTo>
                <a:lnTo>
                  <a:pt x="7237" y="3032541"/>
                </a:lnTo>
                <a:lnTo>
                  <a:pt x="20936" y="3013689"/>
                </a:lnTo>
                <a:lnTo>
                  <a:pt x="24255" y="3010370"/>
                </a:lnTo>
                <a:lnTo>
                  <a:pt x="44127" y="2998191"/>
                </a:lnTo>
                <a:lnTo>
                  <a:pt x="48464" y="2996395"/>
                </a:lnTo>
                <a:lnTo>
                  <a:pt x="52933" y="2995040"/>
                </a:lnTo>
                <a:lnTo>
                  <a:pt x="57537" y="2994124"/>
                </a:lnTo>
                <a:lnTo>
                  <a:pt x="62140" y="2993212"/>
                </a:lnTo>
                <a:lnTo>
                  <a:pt x="66789" y="2992756"/>
                </a:lnTo>
                <a:lnTo>
                  <a:pt x="71483" y="2992756"/>
                </a:lnTo>
                <a:lnTo>
                  <a:pt x="9735988" y="2992756"/>
                </a:lnTo>
                <a:lnTo>
                  <a:pt x="9740681" y="2992756"/>
                </a:lnTo>
                <a:lnTo>
                  <a:pt x="9745329" y="2993212"/>
                </a:lnTo>
                <a:lnTo>
                  <a:pt x="9749933" y="2994124"/>
                </a:lnTo>
                <a:lnTo>
                  <a:pt x="9754537" y="2995040"/>
                </a:lnTo>
                <a:lnTo>
                  <a:pt x="9759006" y="2996395"/>
                </a:lnTo>
                <a:lnTo>
                  <a:pt x="9763342" y="2998191"/>
                </a:lnTo>
                <a:lnTo>
                  <a:pt x="9767678" y="2999983"/>
                </a:lnTo>
                <a:lnTo>
                  <a:pt x="9771798" y="3002185"/>
                </a:lnTo>
                <a:lnTo>
                  <a:pt x="9775700" y="3004795"/>
                </a:lnTo>
                <a:lnTo>
                  <a:pt x="9779604" y="3007406"/>
                </a:lnTo>
                <a:lnTo>
                  <a:pt x="9783214" y="3010370"/>
                </a:lnTo>
                <a:lnTo>
                  <a:pt x="9786533" y="3013689"/>
                </a:lnTo>
                <a:lnTo>
                  <a:pt x="9789852" y="3017006"/>
                </a:lnTo>
                <a:lnTo>
                  <a:pt x="9802028" y="3036879"/>
                </a:lnTo>
                <a:lnTo>
                  <a:pt x="9803824" y="3041216"/>
                </a:lnTo>
                <a:lnTo>
                  <a:pt x="9805180" y="3045688"/>
                </a:lnTo>
                <a:lnTo>
                  <a:pt x="9806096" y="3050291"/>
                </a:lnTo>
                <a:lnTo>
                  <a:pt x="9807012" y="3054893"/>
                </a:lnTo>
                <a:lnTo>
                  <a:pt x="9807471" y="3059543"/>
                </a:lnTo>
                <a:lnTo>
                  <a:pt x="9807471" y="3064239"/>
                </a:lnTo>
                <a:lnTo>
                  <a:pt x="9807471" y="6285740"/>
                </a:lnTo>
                <a:lnTo>
                  <a:pt x="9807471" y="6290431"/>
                </a:lnTo>
                <a:lnTo>
                  <a:pt x="9807012" y="6295076"/>
                </a:lnTo>
                <a:lnTo>
                  <a:pt x="9806097" y="6299679"/>
                </a:lnTo>
                <a:lnTo>
                  <a:pt x="9805181" y="6304281"/>
                </a:lnTo>
                <a:lnTo>
                  <a:pt x="9783214" y="6339599"/>
                </a:lnTo>
                <a:lnTo>
                  <a:pt x="9775700" y="6345166"/>
                </a:lnTo>
                <a:lnTo>
                  <a:pt x="9771798" y="6347776"/>
                </a:lnTo>
                <a:lnTo>
                  <a:pt x="9767678" y="6349977"/>
                </a:lnTo>
                <a:lnTo>
                  <a:pt x="9763342" y="6351769"/>
                </a:lnTo>
                <a:lnTo>
                  <a:pt x="9759006" y="6353565"/>
                </a:lnTo>
                <a:lnTo>
                  <a:pt x="9735988" y="6357223"/>
                </a:lnTo>
                <a:lnTo>
                  <a:pt x="71483" y="6357223"/>
                </a:lnTo>
                <a:lnTo>
                  <a:pt x="66789" y="6357219"/>
                </a:lnTo>
                <a:lnTo>
                  <a:pt x="62140" y="6356758"/>
                </a:lnTo>
                <a:lnTo>
                  <a:pt x="57537" y="6355841"/>
                </a:lnTo>
                <a:lnTo>
                  <a:pt x="52933" y="6354924"/>
                </a:lnTo>
                <a:lnTo>
                  <a:pt x="48464" y="6353565"/>
                </a:lnTo>
                <a:lnTo>
                  <a:pt x="44127" y="6351769"/>
                </a:lnTo>
                <a:lnTo>
                  <a:pt x="39791" y="6349977"/>
                </a:lnTo>
                <a:lnTo>
                  <a:pt x="35671" y="6347776"/>
                </a:lnTo>
                <a:lnTo>
                  <a:pt x="31769" y="6345166"/>
                </a:lnTo>
                <a:lnTo>
                  <a:pt x="27866" y="6342564"/>
                </a:lnTo>
                <a:lnTo>
                  <a:pt x="3645" y="6308749"/>
                </a:lnTo>
                <a:lnTo>
                  <a:pt x="0" y="6290431"/>
                </a:lnTo>
                <a:lnTo>
                  <a:pt x="0" y="6285740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79" y="3596162"/>
            <a:ext cx="7000875" cy="61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14.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кого</a:t>
            </a:r>
            <a:r>
              <a:rPr sz="1200" spc="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можете</a:t>
            </a:r>
            <a:r>
              <a:rPr sz="1200" spc="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звернутися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для</a:t>
            </a:r>
            <a:r>
              <a:rPr sz="1200" spc="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запобігання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та</a:t>
            </a:r>
            <a:r>
              <a:rPr sz="1200" spc="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врегулювання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конфліктів</a:t>
            </a:r>
            <a:r>
              <a:rPr sz="1200" spc="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із</a:t>
            </a:r>
            <a:r>
              <a:rPr sz="1200" spc="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викладачами?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44442" y="450909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54079" y="1445311"/>
            <a:ext cx="6976745" cy="1906270"/>
            <a:chOff x="454079" y="1445311"/>
            <a:chExt cx="6976745" cy="1906270"/>
          </a:xfrm>
        </p:grpSpPr>
        <p:sp>
          <p:nvSpPr>
            <p:cNvPr id="8" name="object 8"/>
            <p:cNvSpPr/>
            <p:nvPr/>
          </p:nvSpPr>
          <p:spPr>
            <a:xfrm>
              <a:off x="454079" y="1445311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1540622"/>
              <a:ext cx="114372" cy="11437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1721712"/>
              <a:ext cx="114372" cy="114372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41379" y="603407"/>
            <a:ext cx="6566534" cy="143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13.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прозоро,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чесно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та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об’єктивно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відбувається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оцінювання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Ваших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знань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викладачами?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900">
              <a:latin typeface="Microsoft Sans Serif"/>
              <a:cs typeface="Microsoft Sans Serif"/>
            </a:endParaRPr>
          </a:p>
          <a:p>
            <a:pPr marL="4587240" marR="1805939">
              <a:lnSpc>
                <a:spcPct val="132000"/>
              </a:lnSpc>
            </a:pPr>
            <a:r>
              <a:rPr sz="9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ні</a:t>
            </a:r>
            <a:endParaRPr sz="900">
              <a:latin typeface="Microsoft Sans Serif"/>
              <a:cs typeface="Microsoft Sans Serif"/>
            </a:endParaRPr>
          </a:p>
          <a:p>
            <a:pPr marL="4587240">
              <a:lnSpc>
                <a:spcPct val="100000"/>
              </a:lnSpc>
              <a:spcBef>
                <a:spcPts val="3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важко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відповісти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888505" y="1535856"/>
            <a:ext cx="3093085" cy="1725295"/>
            <a:chOff x="1888505" y="1535856"/>
            <a:chExt cx="3093085" cy="1725295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1902802"/>
              <a:ext cx="114372" cy="114372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88505" y="1535856"/>
              <a:ext cx="1725123" cy="1725123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2590636" y="2311256"/>
            <a:ext cx="3181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100%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344442" y="3443665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54079" y="4433306"/>
            <a:ext cx="6976745" cy="2292350"/>
            <a:chOff x="454079" y="4433306"/>
            <a:chExt cx="6976745" cy="2292350"/>
          </a:xfrm>
        </p:grpSpPr>
        <p:sp>
          <p:nvSpPr>
            <p:cNvPr id="18" name="object 18"/>
            <p:cNvSpPr/>
            <p:nvPr/>
          </p:nvSpPr>
          <p:spPr>
            <a:xfrm>
              <a:off x="454079" y="4438069"/>
              <a:ext cx="6976745" cy="2287905"/>
            </a:xfrm>
            <a:custGeom>
              <a:avLst/>
              <a:gdLst/>
              <a:ahLst/>
              <a:cxnLst/>
              <a:rect l="l" t="t" r="r" b="b"/>
              <a:pathLst>
                <a:path w="6976745" h="2287904">
                  <a:moveTo>
                    <a:pt x="6976743" y="2287456"/>
                  </a:moveTo>
                  <a:lnTo>
                    <a:pt x="0" y="2287456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22874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98265" y="4438069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0" y="0"/>
                  </a:moveTo>
                  <a:lnTo>
                    <a:pt x="4536789" y="0"/>
                  </a:lnTo>
                  <a:lnTo>
                    <a:pt x="4536789" y="1944338"/>
                  </a:lnTo>
                  <a:lnTo>
                    <a:pt x="0" y="1944338"/>
                  </a:lnTo>
                  <a:lnTo>
                    <a:pt x="0" y="0"/>
                  </a:lnTo>
                  <a:close/>
                </a:path>
              </a:pathLst>
            </a:custGeom>
            <a:ln w="9531">
              <a:solidFill>
                <a:srgbClr val="EDED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198255" y="4438077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9537" y="0"/>
                  </a:moveTo>
                  <a:lnTo>
                    <a:pt x="0" y="0"/>
                  </a:lnTo>
                  <a:lnTo>
                    <a:pt x="0" y="1944331"/>
                  </a:lnTo>
                  <a:lnTo>
                    <a:pt x="9537" y="1944331"/>
                  </a:lnTo>
                  <a:lnTo>
                    <a:pt x="9537" y="0"/>
                  </a:lnTo>
                  <a:close/>
                </a:path>
                <a:path w="4537075" h="1944370">
                  <a:moveTo>
                    <a:pt x="1143736" y="1849031"/>
                  </a:moveTo>
                  <a:lnTo>
                    <a:pt x="1134198" y="1849031"/>
                  </a:lnTo>
                  <a:lnTo>
                    <a:pt x="1134198" y="1944331"/>
                  </a:lnTo>
                  <a:lnTo>
                    <a:pt x="1143736" y="1944331"/>
                  </a:lnTo>
                  <a:lnTo>
                    <a:pt x="1143736" y="1849031"/>
                  </a:lnTo>
                  <a:close/>
                </a:path>
                <a:path w="4537075" h="1944370">
                  <a:moveTo>
                    <a:pt x="1143736" y="1362938"/>
                  </a:moveTo>
                  <a:lnTo>
                    <a:pt x="1134198" y="1362938"/>
                  </a:lnTo>
                  <a:lnTo>
                    <a:pt x="1134198" y="1544027"/>
                  </a:lnTo>
                  <a:lnTo>
                    <a:pt x="1143736" y="1544027"/>
                  </a:lnTo>
                  <a:lnTo>
                    <a:pt x="1143736" y="1362938"/>
                  </a:lnTo>
                  <a:close/>
                </a:path>
                <a:path w="4537075" h="1944370">
                  <a:moveTo>
                    <a:pt x="1143736" y="876858"/>
                  </a:moveTo>
                  <a:lnTo>
                    <a:pt x="1134198" y="876858"/>
                  </a:lnTo>
                  <a:lnTo>
                    <a:pt x="1134198" y="1067473"/>
                  </a:lnTo>
                  <a:lnTo>
                    <a:pt x="1143736" y="1067473"/>
                  </a:lnTo>
                  <a:lnTo>
                    <a:pt x="1143736" y="876858"/>
                  </a:lnTo>
                  <a:close/>
                </a:path>
                <a:path w="4537075" h="1944370">
                  <a:moveTo>
                    <a:pt x="1143736" y="400304"/>
                  </a:moveTo>
                  <a:lnTo>
                    <a:pt x="1134198" y="400304"/>
                  </a:lnTo>
                  <a:lnTo>
                    <a:pt x="1134198" y="581393"/>
                  </a:lnTo>
                  <a:lnTo>
                    <a:pt x="1143736" y="581393"/>
                  </a:lnTo>
                  <a:lnTo>
                    <a:pt x="1143736" y="400304"/>
                  </a:lnTo>
                  <a:close/>
                </a:path>
                <a:path w="4537075" h="1944370">
                  <a:moveTo>
                    <a:pt x="1143736" y="0"/>
                  </a:moveTo>
                  <a:lnTo>
                    <a:pt x="1134198" y="0"/>
                  </a:lnTo>
                  <a:lnTo>
                    <a:pt x="1134198" y="95313"/>
                  </a:lnTo>
                  <a:lnTo>
                    <a:pt x="1143736" y="95313"/>
                  </a:lnTo>
                  <a:lnTo>
                    <a:pt x="1143736" y="0"/>
                  </a:lnTo>
                  <a:close/>
                </a:path>
                <a:path w="4537075" h="1944370">
                  <a:moveTo>
                    <a:pt x="2277935" y="1849031"/>
                  </a:moveTo>
                  <a:lnTo>
                    <a:pt x="2268397" y="1849031"/>
                  </a:lnTo>
                  <a:lnTo>
                    <a:pt x="2268397" y="1944331"/>
                  </a:lnTo>
                  <a:lnTo>
                    <a:pt x="2277935" y="1944331"/>
                  </a:lnTo>
                  <a:lnTo>
                    <a:pt x="2277935" y="1849031"/>
                  </a:lnTo>
                  <a:close/>
                </a:path>
                <a:path w="4537075" h="1944370">
                  <a:moveTo>
                    <a:pt x="2277935" y="876858"/>
                  </a:moveTo>
                  <a:lnTo>
                    <a:pt x="2268397" y="876858"/>
                  </a:lnTo>
                  <a:lnTo>
                    <a:pt x="2268397" y="1544027"/>
                  </a:lnTo>
                  <a:lnTo>
                    <a:pt x="2277935" y="1544027"/>
                  </a:lnTo>
                  <a:lnTo>
                    <a:pt x="2277935" y="876858"/>
                  </a:lnTo>
                  <a:close/>
                </a:path>
                <a:path w="4537075" h="1944370">
                  <a:moveTo>
                    <a:pt x="2277935" y="400304"/>
                  </a:moveTo>
                  <a:lnTo>
                    <a:pt x="2268397" y="400304"/>
                  </a:lnTo>
                  <a:lnTo>
                    <a:pt x="2268397" y="581393"/>
                  </a:lnTo>
                  <a:lnTo>
                    <a:pt x="2277935" y="581393"/>
                  </a:lnTo>
                  <a:lnTo>
                    <a:pt x="2277935" y="400304"/>
                  </a:lnTo>
                  <a:close/>
                </a:path>
                <a:path w="4537075" h="1944370">
                  <a:moveTo>
                    <a:pt x="2277935" y="0"/>
                  </a:moveTo>
                  <a:lnTo>
                    <a:pt x="2268397" y="0"/>
                  </a:lnTo>
                  <a:lnTo>
                    <a:pt x="2268397" y="95313"/>
                  </a:lnTo>
                  <a:lnTo>
                    <a:pt x="2277935" y="95313"/>
                  </a:lnTo>
                  <a:lnTo>
                    <a:pt x="2277935" y="0"/>
                  </a:lnTo>
                  <a:close/>
                </a:path>
                <a:path w="4537075" h="1944370">
                  <a:moveTo>
                    <a:pt x="3402596" y="1849031"/>
                  </a:moveTo>
                  <a:lnTo>
                    <a:pt x="3393059" y="1849031"/>
                  </a:lnTo>
                  <a:lnTo>
                    <a:pt x="3393059" y="1944331"/>
                  </a:lnTo>
                  <a:lnTo>
                    <a:pt x="3402596" y="1944331"/>
                  </a:lnTo>
                  <a:lnTo>
                    <a:pt x="3402596" y="1849031"/>
                  </a:lnTo>
                  <a:close/>
                </a:path>
                <a:path w="4537075" h="1944370">
                  <a:moveTo>
                    <a:pt x="3402596" y="876858"/>
                  </a:moveTo>
                  <a:lnTo>
                    <a:pt x="3393059" y="876858"/>
                  </a:lnTo>
                  <a:lnTo>
                    <a:pt x="3393059" y="1544027"/>
                  </a:lnTo>
                  <a:lnTo>
                    <a:pt x="3402596" y="1544027"/>
                  </a:lnTo>
                  <a:lnTo>
                    <a:pt x="3402596" y="876858"/>
                  </a:lnTo>
                  <a:close/>
                </a:path>
                <a:path w="4537075" h="1944370">
                  <a:moveTo>
                    <a:pt x="3402596" y="400304"/>
                  </a:moveTo>
                  <a:lnTo>
                    <a:pt x="3393059" y="400304"/>
                  </a:lnTo>
                  <a:lnTo>
                    <a:pt x="3393059" y="581393"/>
                  </a:lnTo>
                  <a:lnTo>
                    <a:pt x="3402596" y="581393"/>
                  </a:lnTo>
                  <a:lnTo>
                    <a:pt x="3402596" y="400304"/>
                  </a:lnTo>
                  <a:close/>
                </a:path>
                <a:path w="4537075" h="1944370">
                  <a:moveTo>
                    <a:pt x="3402596" y="0"/>
                  </a:moveTo>
                  <a:lnTo>
                    <a:pt x="3393059" y="0"/>
                  </a:lnTo>
                  <a:lnTo>
                    <a:pt x="3393059" y="95313"/>
                  </a:lnTo>
                  <a:lnTo>
                    <a:pt x="3402596" y="95313"/>
                  </a:lnTo>
                  <a:lnTo>
                    <a:pt x="3402596" y="0"/>
                  </a:lnTo>
                  <a:close/>
                </a:path>
                <a:path w="4537075" h="1944370">
                  <a:moveTo>
                    <a:pt x="4536795" y="0"/>
                  </a:moveTo>
                  <a:lnTo>
                    <a:pt x="4527258" y="0"/>
                  </a:lnTo>
                  <a:lnTo>
                    <a:pt x="4527258" y="1944331"/>
                  </a:lnTo>
                  <a:lnTo>
                    <a:pt x="4536795" y="1944331"/>
                  </a:lnTo>
                  <a:lnTo>
                    <a:pt x="4536795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60586" y="4438077"/>
              <a:ext cx="3412490" cy="1944370"/>
            </a:xfrm>
            <a:custGeom>
              <a:avLst/>
              <a:gdLst/>
              <a:ahLst/>
              <a:cxnLst/>
              <a:rect l="l" t="t" r="r" b="b"/>
              <a:pathLst>
                <a:path w="3412490" h="1944370">
                  <a:moveTo>
                    <a:pt x="9537" y="1849031"/>
                  </a:moveTo>
                  <a:lnTo>
                    <a:pt x="0" y="1849031"/>
                  </a:lnTo>
                  <a:lnTo>
                    <a:pt x="0" y="1944331"/>
                  </a:lnTo>
                  <a:lnTo>
                    <a:pt x="9537" y="1944331"/>
                  </a:lnTo>
                  <a:lnTo>
                    <a:pt x="9537" y="1849031"/>
                  </a:lnTo>
                  <a:close/>
                </a:path>
                <a:path w="3412490" h="1944370">
                  <a:moveTo>
                    <a:pt x="9537" y="1362938"/>
                  </a:moveTo>
                  <a:lnTo>
                    <a:pt x="0" y="1362938"/>
                  </a:lnTo>
                  <a:lnTo>
                    <a:pt x="0" y="1544027"/>
                  </a:lnTo>
                  <a:lnTo>
                    <a:pt x="9537" y="1544027"/>
                  </a:lnTo>
                  <a:lnTo>
                    <a:pt x="9537" y="1362938"/>
                  </a:lnTo>
                  <a:close/>
                </a:path>
                <a:path w="3412490" h="1944370">
                  <a:moveTo>
                    <a:pt x="9537" y="876858"/>
                  </a:moveTo>
                  <a:lnTo>
                    <a:pt x="0" y="876858"/>
                  </a:lnTo>
                  <a:lnTo>
                    <a:pt x="0" y="1067473"/>
                  </a:lnTo>
                  <a:lnTo>
                    <a:pt x="9537" y="1067473"/>
                  </a:lnTo>
                  <a:lnTo>
                    <a:pt x="9537" y="876858"/>
                  </a:lnTo>
                  <a:close/>
                </a:path>
                <a:path w="3412490" h="1944370">
                  <a:moveTo>
                    <a:pt x="9537" y="400304"/>
                  </a:moveTo>
                  <a:lnTo>
                    <a:pt x="0" y="400304"/>
                  </a:lnTo>
                  <a:lnTo>
                    <a:pt x="0" y="581393"/>
                  </a:lnTo>
                  <a:lnTo>
                    <a:pt x="9537" y="581393"/>
                  </a:lnTo>
                  <a:lnTo>
                    <a:pt x="9537" y="400304"/>
                  </a:lnTo>
                  <a:close/>
                </a:path>
                <a:path w="3412490" h="1944370">
                  <a:moveTo>
                    <a:pt x="9537" y="0"/>
                  </a:moveTo>
                  <a:lnTo>
                    <a:pt x="0" y="0"/>
                  </a:lnTo>
                  <a:lnTo>
                    <a:pt x="0" y="95313"/>
                  </a:lnTo>
                  <a:lnTo>
                    <a:pt x="9537" y="95313"/>
                  </a:lnTo>
                  <a:lnTo>
                    <a:pt x="9537" y="0"/>
                  </a:lnTo>
                  <a:close/>
                </a:path>
                <a:path w="3412490" h="1944370">
                  <a:moveTo>
                    <a:pt x="1143736" y="1849031"/>
                  </a:moveTo>
                  <a:lnTo>
                    <a:pt x="1134198" y="1849031"/>
                  </a:lnTo>
                  <a:lnTo>
                    <a:pt x="1134198" y="1944331"/>
                  </a:lnTo>
                  <a:lnTo>
                    <a:pt x="1143736" y="1944331"/>
                  </a:lnTo>
                  <a:lnTo>
                    <a:pt x="1143736" y="1849031"/>
                  </a:lnTo>
                  <a:close/>
                </a:path>
                <a:path w="3412490" h="1944370">
                  <a:moveTo>
                    <a:pt x="1143736" y="1362938"/>
                  </a:moveTo>
                  <a:lnTo>
                    <a:pt x="1134198" y="1362938"/>
                  </a:lnTo>
                  <a:lnTo>
                    <a:pt x="1134198" y="1544027"/>
                  </a:lnTo>
                  <a:lnTo>
                    <a:pt x="1143736" y="1544027"/>
                  </a:lnTo>
                  <a:lnTo>
                    <a:pt x="1143736" y="1362938"/>
                  </a:lnTo>
                  <a:close/>
                </a:path>
                <a:path w="3412490" h="1944370">
                  <a:moveTo>
                    <a:pt x="1143736" y="876858"/>
                  </a:moveTo>
                  <a:lnTo>
                    <a:pt x="1134198" y="876858"/>
                  </a:lnTo>
                  <a:lnTo>
                    <a:pt x="1134198" y="1067473"/>
                  </a:lnTo>
                  <a:lnTo>
                    <a:pt x="1143736" y="1067473"/>
                  </a:lnTo>
                  <a:lnTo>
                    <a:pt x="1143736" y="876858"/>
                  </a:lnTo>
                  <a:close/>
                </a:path>
                <a:path w="3412490" h="1944370">
                  <a:moveTo>
                    <a:pt x="1143736" y="400304"/>
                  </a:moveTo>
                  <a:lnTo>
                    <a:pt x="1134198" y="400304"/>
                  </a:lnTo>
                  <a:lnTo>
                    <a:pt x="1134198" y="581393"/>
                  </a:lnTo>
                  <a:lnTo>
                    <a:pt x="1143736" y="581393"/>
                  </a:lnTo>
                  <a:lnTo>
                    <a:pt x="1143736" y="400304"/>
                  </a:lnTo>
                  <a:close/>
                </a:path>
                <a:path w="3412490" h="1944370">
                  <a:moveTo>
                    <a:pt x="1143736" y="0"/>
                  </a:moveTo>
                  <a:lnTo>
                    <a:pt x="1134198" y="0"/>
                  </a:lnTo>
                  <a:lnTo>
                    <a:pt x="1134198" y="95313"/>
                  </a:lnTo>
                  <a:lnTo>
                    <a:pt x="1143736" y="95313"/>
                  </a:lnTo>
                  <a:lnTo>
                    <a:pt x="1143736" y="0"/>
                  </a:lnTo>
                  <a:close/>
                </a:path>
                <a:path w="3412490" h="1944370">
                  <a:moveTo>
                    <a:pt x="2277935" y="1849031"/>
                  </a:moveTo>
                  <a:lnTo>
                    <a:pt x="2268397" y="1849031"/>
                  </a:lnTo>
                  <a:lnTo>
                    <a:pt x="2268397" y="1944331"/>
                  </a:lnTo>
                  <a:lnTo>
                    <a:pt x="2277935" y="1944331"/>
                  </a:lnTo>
                  <a:lnTo>
                    <a:pt x="2277935" y="1849031"/>
                  </a:lnTo>
                  <a:close/>
                </a:path>
                <a:path w="3412490" h="1944370">
                  <a:moveTo>
                    <a:pt x="2277935" y="876858"/>
                  </a:moveTo>
                  <a:lnTo>
                    <a:pt x="2268397" y="876858"/>
                  </a:lnTo>
                  <a:lnTo>
                    <a:pt x="2268397" y="1544027"/>
                  </a:lnTo>
                  <a:lnTo>
                    <a:pt x="2277935" y="1544027"/>
                  </a:lnTo>
                  <a:lnTo>
                    <a:pt x="2277935" y="876858"/>
                  </a:lnTo>
                  <a:close/>
                </a:path>
                <a:path w="3412490" h="1944370">
                  <a:moveTo>
                    <a:pt x="2277935" y="400304"/>
                  </a:moveTo>
                  <a:lnTo>
                    <a:pt x="2268397" y="400304"/>
                  </a:lnTo>
                  <a:lnTo>
                    <a:pt x="2268397" y="581393"/>
                  </a:lnTo>
                  <a:lnTo>
                    <a:pt x="2277935" y="581393"/>
                  </a:lnTo>
                  <a:lnTo>
                    <a:pt x="2277935" y="400304"/>
                  </a:lnTo>
                  <a:close/>
                </a:path>
                <a:path w="3412490" h="1944370">
                  <a:moveTo>
                    <a:pt x="2277935" y="0"/>
                  </a:moveTo>
                  <a:lnTo>
                    <a:pt x="2268397" y="0"/>
                  </a:lnTo>
                  <a:lnTo>
                    <a:pt x="2268397" y="95313"/>
                  </a:lnTo>
                  <a:lnTo>
                    <a:pt x="2277935" y="95313"/>
                  </a:lnTo>
                  <a:lnTo>
                    <a:pt x="2277935" y="0"/>
                  </a:lnTo>
                  <a:close/>
                </a:path>
                <a:path w="3412490" h="1944370">
                  <a:moveTo>
                    <a:pt x="3412134" y="1849031"/>
                  </a:moveTo>
                  <a:lnTo>
                    <a:pt x="3402596" y="1849031"/>
                  </a:lnTo>
                  <a:lnTo>
                    <a:pt x="3402596" y="1944331"/>
                  </a:lnTo>
                  <a:lnTo>
                    <a:pt x="3412134" y="1944331"/>
                  </a:lnTo>
                  <a:lnTo>
                    <a:pt x="3412134" y="1849031"/>
                  </a:lnTo>
                  <a:close/>
                </a:path>
                <a:path w="3412490" h="1944370">
                  <a:moveTo>
                    <a:pt x="3412134" y="876858"/>
                  </a:moveTo>
                  <a:lnTo>
                    <a:pt x="3402596" y="876858"/>
                  </a:lnTo>
                  <a:lnTo>
                    <a:pt x="3402596" y="1544027"/>
                  </a:lnTo>
                  <a:lnTo>
                    <a:pt x="3412134" y="1544027"/>
                  </a:lnTo>
                  <a:lnTo>
                    <a:pt x="3412134" y="876858"/>
                  </a:lnTo>
                  <a:close/>
                </a:path>
                <a:path w="3412490" h="1944370">
                  <a:moveTo>
                    <a:pt x="3412134" y="400304"/>
                  </a:moveTo>
                  <a:lnTo>
                    <a:pt x="3402596" y="400304"/>
                  </a:lnTo>
                  <a:lnTo>
                    <a:pt x="3402596" y="581393"/>
                  </a:lnTo>
                  <a:lnTo>
                    <a:pt x="3412134" y="581393"/>
                  </a:lnTo>
                  <a:lnTo>
                    <a:pt x="3412134" y="400304"/>
                  </a:lnTo>
                  <a:close/>
                </a:path>
                <a:path w="3412490" h="1944370">
                  <a:moveTo>
                    <a:pt x="3412134" y="0"/>
                  </a:moveTo>
                  <a:lnTo>
                    <a:pt x="3402596" y="0"/>
                  </a:lnTo>
                  <a:lnTo>
                    <a:pt x="3402596" y="95313"/>
                  </a:lnTo>
                  <a:lnTo>
                    <a:pt x="3412134" y="95313"/>
                  </a:lnTo>
                  <a:lnTo>
                    <a:pt x="3412134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207793" y="4533391"/>
              <a:ext cx="4518025" cy="1753870"/>
            </a:xfrm>
            <a:custGeom>
              <a:avLst/>
              <a:gdLst/>
              <a:ahLst/>
              <a:cxnLst/>
              <a:rect l="l" t="t" r="r" b="b"/>
              <a:pathLst>
                <a:path w="4518025" h="1753870">
                  <a:moveTo>
                    <a:pt x="2258860" y="972159"/>
                  </a:moveTo>
                  <a:lnTo>
                    <a:pt x="0" y="972159"/>
                  </a:lnTo>
                  <a:lnTo>
                    <a:pt x="0" y="1267625"/>
                  </a:lnTo>
                  <a:lnTo>
                    <a:pt x="2258860" y="1267625"/>
                  </a:lnTo>
                  <a:lnTo>
                    <a:pt x="2258860" y="972159"/>
                  </a:lnTo>
                  <a:close/>
                </a:path>
                <a:path w="4518025" h="1753870">
                  <a:moveTo>
                    <a:pt x="4517720" y="1448714"/>
                  </a:moveTo>
                  <a:lnTo>
                    <a:pt x="0" y="1448714"/>
                  </a:lnTo>
                  <a:lnTo>
                    <a:pt x="0" y="1753717"/>
                  </a:lnTo>
                  <a:lnTo>
                    <a:pt x="4517720" y="1753717"/>
                  </a:lnTo>
                  <a:lnTo>
                    <a:pt x="4517720" y="1448714"/>
                  </a:lnTo>
                  <a:close/>
                </a:path>
                <a:path w="4518025" h="1753870">
                  <a:moveTo>
                    <a:pt x="4517720" y="486079"/>
                  </a:moveTo>
                  <a:lnTo>
                    <a:pt x="0" y="486079"/>
                  </a:lnTo>
                  <a:lnTo>
                    <a:pt x="0" y="781545"/>
                  </a:lnTo>
                  <a:lnTo>
                    <a:pt x="4517720" y="781545"/>
                  </a:lnTo>
                  <a:lnTo>
                    <a:pt x="4517720" y="486079"/>
                  </a:lnTo>
                  <a:close/>
                </a:path>
                <a:path w="4518025" h="1753870">
                  <a:moveTo>
                    <a:pt x="4517720" y="0"/>
                  </a:moveTo>
                  <a:lnTo>
                    <a:pt x="0" y="0"/>
                  </a:lnTo>
                  <a:lnTo>
                    <a:pt x="0" y="304990"/>
                  </a:lnTo>
                  <a:lnTo>
                    <a:pt x="4517720" y="304990"/>
                  </a:lnTo>
                  <a:lnTo>
                    <a:pt x="4517720" y="0"/>
                  </a:lnTo>
                  <a:close/>
                </a:path>
              </a:pathLst>
            </a:custGeom>
            <a:solidFill>
              <a:srgbClr val="E665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198265" y="4438069"/>
              <a:ext cx="9525" cy="1944370"/>
            </a:xfrm>
            <a:custGeom>
              <a:avLst/>
              <a:gdLst/>
              <a:ahLst/>
              <a:cxnLst/>
              <a:rect l="l" t="t" r="r" b="b"/>
              <a:pathLst>
                <a:path w="9525" h="1944370">
                  <a:moveTo>
                    <a:pt x="9531" y="1944338"/>
                  </a:moveTo>
                  <a:lnTo>
                    <a:pt x="0" y="1944338"/>
                  </a:lnTo>
                  <a:lnTo>
                    <a:pt x="0" y="0"/>
                  </a:lnTo>
                  <a:lnTo>
                    <a:pt x="9531" y="0"/>
                  </a:lnTo>
                  <a:lnTo>
                    <a:pt x="9531" y="19443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25513" y="4685880"/>
              <a:ext cx="10160" cy="1458595"/>
            </a:xfrm>
            <a:custGeom>
              <a:avLst/>
              <a:gdLst/>
              <a:ahLst/>
              <a:cxnLst/>
              <a:rect l="l" t="t" r="r" b="b"/>
              <a:pathLst>
                <a:path w="10159" h="1458595">
                  <a:moveTo>
                    <a:pt x="9537" y="1448727"/>
                  </a:moveTo>
                  <a:lnTo>
                    <a:pt x="0" y="1448727"/>
                  </a:lnTo>
                  <a:lnTo>
                    <a:pt x="0" y="1458252"/>
                  </a:lnTo>
                  <a:lnTo>
                    <a:pt x="9537" y="1458252"/>
                  </a:lnTo>
                  <a:lnTo>
                    <a:pt x="9537" y="1448727"/>
                  </a:lnTo>
                  <a:close/>
                </a:path>
                <a:path w="10159" h="1458595">
                  <a:moveTo>
                    <a:pt x="9537" y="476554"/>
                  </a:moveTo>
                  <a:lnTo>
                    <a:pt x="0" y="476554"/>
                  </a:lnTo>
                  <a:lnTo>
                    <a:pt x="0" y="486092"/>
                  </a:lnTo>
                  <a:lnTo>
                    <a:pt x="9537" y="486092"/>
                  </a:lnTo>
                  <a:lnTo>
                    <a:pt x="9537" y="476554"/>
                  </a:lnTo>
                  <a:close/>
                </a:path>
                <a:path w="10159" h="1458595">
                  <a:moveTo>
                    <a:pt x="9537" y="0"/>
                  </a:moveTo>
                  <a:lnTo>
                    <a:pt x="0" y="0"/>
                  </a:lnTo>
                  <a:lnTo>
                    <a:pt x="0" y="9537"/>
                  </a:lnTo>
                  <a:lnTo>
                    <a:pt x="9537" y="9537"/>
                  </a:lnTo>
                  <a:lnTo>
                    <a:pt x="9537" y="0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158461" y="6419150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0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90275" y="6419150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1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22090" y="6419150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2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553905" y="6419150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3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85719" y="6419150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73034" y="4597524"/>
            <a:ext cx="12001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адмінистрації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закладу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78908" y="5081226"/>
            <a:ext cx="169418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завідувача</a:t>
            </a:r>
            <a:r>
              <a:rPr sz="9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випускової</a:t>
            </a:r>
            <a:r>
              <a:rPr sz="9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кафедри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21950" y="5564928"/>
            <a:ext cx="14509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студентського омбудсмена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73568" y="6048630"/>
            <a:ext cx="4997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куратора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841348" y="4642522"/>
            <a:ext cx="522605" cy="107950"/>
          </a:xfrm>
          <a:custGeom>
            <a:avLst/>
            <a:gdLst/>
            <a:ahLst/>
            <a:cxnLst/>
            <a:rect l="l" t="t" r="r" b="b"/>
            <a:pathLst>
              <a:path w="522604" h="107950">
                <a:moveTo>
                  <a:pt x="35518" y="83266"/>
                </a:moveTo>
                <a:lnTo>
                  <a:pt x="35518" y="63664"/>
                </a:lnTo>
                <a:lnTo>
                  <a:pt x="0" y="63664"/>
                </a:lnTo>
                <a:lnTo>
                  <a:pt x="0" y="54449"/>
                </a:lnTo>
                <a:lnTo>
                  <a:pt x="37361" y="1396"/>
                </a:lnTo>
                <a:lnTo>
                  <a:pt x="45570" y="1396"/>
                </a:lnTo>
                <a:lnTo>
                  <a:pt x="45570" y="54449"/>
                </a:lnTo>
                <a:lnTo>
                  <a:pt x="56627" y="54449"/>
                </a:lnTo>
                <a:lnTo>
                  <a:pt x="56627" y="63664"/>
                </a:lnTo>
                <a:lnTo>
                  <a:pt x="45570" y="63664"/>
                </a:lnTo>
                <a:lnTo>
                  <a:pt x="45570" y="83266"/>
                </a:lnTo>
                <a:lnTo>
                  <a:pt x="35518" y="83266"/>
                </a:lnTo>
                <a:close/>
              </a:path>
              <a:path w="522604" h="107950">
                <a:moveTo>
                  <a:pt x="35518" y="54449"/>
                </a:moveTo>
                <a:lnTo>
                  <a:pt x="35518" y="17535"/>
                </a:lnTo>
                <a:lnTo>
                  <a:pt x="9884" y="54449"/>
                </a:lnTo>
                <a:lnTo>
                  <a:pt x="35518" y="54449"/>
                </a:lnTo>
                <a:close/>
              </a:path>
              <a:path w="522604" h="107950">
                <a:moveTo>
                  <a:pt x="120683" y="107336"/>
                </a:moveTo>
                <a:lnTo>
                  <a:pt x="102296" y="68439"/>
                </a:lnTo>
                <a:lnTo>
                  <a:pt x="100858" y="53612"/>
                </a:lnTo>
                <a:lnTo>
                  <a:pt x="101126" y="47036"/>
                </a:lnTo>
                <a:lnTo>
                  <a:pt x="115776" y="7015"/>
                </a:lnTo>
                <a:lnTo>
                  <a:pt x="120683" y="0"/>
                </a:lnTo>
                <a:lnTo>
                  <a:pt x="127887" y="0"/>
                </a:lnTo>
                <a:lnTo>
                  <a:pt x="123382" y="7743"/>
                </a:lnTo>
                <a:lnTo>
                  <a:pt x="120404" y="13272"/>
                </a:lnTo>
                <a:lnTo>
                  <a:pt x="118952" y="16586"/>
                </a:lnTo>
                <a:lnTo>
                  <a:pt x="116681" y="21724"/>
                </a:lnTo>
                <a:lnTo>
                  <a:pt x="114894" y="27085"/>
                </a:lnTo>
                <a:lnTo>
                  <a:pt x="113591" y="32669"/>
                </a:lnTo>
                <a:lnTo>
                  <a:pt x="111990" y="39632"/>
                </a:lnTo>
                <a:lnTo>
                  <a:pt x="111189" y="46631"/>
                </a:lnTo>
                <a:lnTo>
                  <a:pt x="111189" y="53668"/>
                </a:lnTo>
                <a:lnTo>
                  <a:pt x="112233" y="67095"/>
                </a:lnTo>
                <a:lnTo>
                  <a:pt x="115364" y="80516"/>
                </a:lnTo>
                <a:lnTo>
                  <a:pt x="120582" y="93929"/>
                </a:lnTo>
                <a:lnTo>
                  <a:pt x="127887" y="107336"/>
                </a:lnTo>
                <a:lnTo>
                  <a:pt x="120683" y="107336"/>
                </a:lnTo>
                <a:close/>
              </a:path>
              <a:path w="522604" h="107950">
                <a:moveTo>
                  <a:pt x="188927" y="21444"/>
                </a:moveTo>
                <a:lnTo>
                  <a:pt x="178930" y="22226"/>
                </a:lnTo>
                <a:lnTo>
                  <a:pt x="178037" y="18280"/>
                </a:lnTo>
                <a:lnTo>
                  <a:pt x="176771" y="15413"/>
                </a:lnTo>
                <a:lnTo>
                  <a:pt x="175133" y="13626"/>
                </a:lnTo>
                <a:lnTo>
                  <a:pt x="172415" y="10759"/>
                </a:lnTo>
                <a:lnTo>
                  <a:pt x="169064" y="9326"/>
                </a:lnTo>
                <a:lnTo>
                  <a:pt x="165081" y="9326"/>
                </a:lnTo>
                <a:lnTo>
                  <a:pt x="161879" y="9326"/>
                </a:lnTo>
                <a:lnTo>
                  <a:pt x="159068" y="10219"/>
                </a:lnTo>
                <a:lnTo>
                  <a:pt x="156648" y="12006"/>
                </a:lnTo>
                <a:lnTo>
                  <a:pt x="153483" y="14315"/>
                </a:lnTo>
                <a:lnTo>
                  <a:pt x="146316" y="41046"/>
                </a:lnTo>
                <a:lnTo>
                  <a:pt x="148736" y="37361"/>
                </a:lnTo>
                <a:lnTo>
                  <a:pt x="151696" y="34624"/>
                </a:lnTo>
                <a:lnTo>
                  <a:pt x="155196" y="32837"/>
                </a:lnTo>
                <a:lnTo>
                  <a:pt x="158696" y="31050"/>
                </a:lnTo>
                <a:lnTo>
                  <a:pt x="162363" y="30156"/>
                </a:lnTo>
                <a:lnTo>
                  <a:pt x="166198" y="30156"/>
                </a:lnTo>
                <a:lnTo>
                  <a:pt x="172899" y="30156"/>
                </a:lnTo>
                <a:lnTo>
                  <a:pt x="178605" y="32623"/>
                </a:lnTo>
                <a:lnTo>
                  <a:pt x="183314" y="37556"/>
                </a:lnTo>
                <a:lnTo>
                  <a:pt x="188024" y="42489"/>
                </a:lnTo>
                <a:lnTo>
                  <a:pt x="190379" y="48865"/>
                </a:lnTo>
                <a:lnTo>
                  <a:pt x="190379" y="56683"/>
                </a:lnTo>
                <a:lnTo>
                  <a:pt x="190379" y="61821"/>
                </a:lnTo>
                <a:lnTo>
                  <a:pt x="189271" y="66596"/>
                </a:lnTo>
                <a:lnTo>
                  <a:pt x="187056" y="71008"/>
                </a:lnTo>
                <a:lnTo>
                  <a:pt x="184841" y="75420"/>
                </a:lnTo>
                <a:lnTo>
                  <a:pt x="181797" y="78798"/>
                </a:lnTo>
                <a:lnTo>
                  <a:pt x="177925" y="81144"/>
                </a:lnTo>
                <a:lnTo>
                  <a:pt x="174053" y="83489"/>
                </a:lnTo>
                <a:lnTo>
                  <a:pt x="169660" y="84662"/>
                </a:lnTo>
                <a:lnTo>
                  <a:pt x="164746" y="84662"/>
                </a:lnTo>
                <a:lnTo>
                  <a:pt x="156369" y="84662"/>
                </a:lnTo>
                <a:lnTo>
                  <a:pt x="149537" y="81581"/>
                </a:lnTo>
                <a:lnTo>
                  <a:pt x="136320" y="44956"/>
                </a:lnTo>
                <a:lnTo>
                  <a:pt x="136868" y="33898"/>
                </a:lnTo>
                <a:lnTo>
                  <a:pt x="157057" y="1061"/>
                </a:lnTo>
                <a:lnTo>
                  <a:pt x="165695" y="1061"/>
                </a:lnTo>
                <a:lnTo>
                  <a:pt x="172136" y="1061"/>
                </a:lnTo>
                <a:lnTo>
                  <a:pt x="177413" y="2866"/>
                </a:lnTo>
                <a:lnTo>
                  <a:pt x="181527" y="6478"/>
                </a:lnTo>
                <a:lnTo>
                  <a:pt x="185641" y="10089"/>
                </a:lnTo>
                <a:lnTo>
                  <a:pt x="188108" y="15078"/>
                </a:lnTo>
                <a:lnTo>
                  <a:pt x="188927" y="21444"/>
                </a:lnTo>
                <a:close/>
              </a:path>
              <a:path w="522604" h="107950">
                <a:moveTo>
                  <a:pt x="147880" y="56739"/>
                </a:moveTo>
                <a:lnTo>
                  <a:pt x="147880" y="60202"/>
                </a:lnTo>
                <a:lnTo>
                  <a:pt x="148615" y="63515"/>
                </a:lnTo>
                <a:lnTo>
                  <a:pt x="150086" y="66680"/>
                </a:lnTo>
                <a:lnTo>
                  <a:pt x="151557" y="69844"/>
                </a:lnTo>
                <a:lnTo>
                  <a:pt x="153614" y="72255"/>
                </a:lnTo>
                <a:lnTo>
                  <a:pt x="156257" y="73912"/>
                </a:lnTo>
                <a:lnTo>
                  <a:pt x="158900" y="75569"/>
                </a:lnTo>
                <a:lnTo>
                  <a:pt x="161674" y="76397"/>
                </a:lnTo>
                <a:lnTo>
                  <a:pt x="164578" y="76397"/>
                </a:lnTo>
                <a:lnTo>
                  <a:pt x="168822" y="76397"/>
                </a:lnTo>
                <a:lnTo>
                  <a:pt x="172471" y="74684"/>
                </a:lnTo>
                <a:lnTo>
                  <a:pt x="175524" y="71259"/>
                </a:lnTo>
                <a:lnTo>
                  <a:pt x="178577" y="67834"/>
                </a:lnTo>
                <a:lnTo>
                  <a:pt x="180103" y="63180"/>
                </a:lnTo>
                <a:lnTo>
                  <a:pt x="180103" y="57298"/>
                </a:lnTo>
                <a:lnTo>
                  <a:pt x="180103" y="51639"/>
                </a:lnTo>
                <a:lnTo>
                  <a:pt x="178595" y="47180"/>
                </a:lnTo>
                <a:lnTo>
                  <a:pt x="175580" y="43922"/>
                </a:lnTo>
                <a:lnTo>
                  <a:pt x="172564" y="40665"/>
                </a:lnTo>
                <a:lnTo>
                  <a:pt x="168767" y="39036"/>
                </a:lnTo>
                <a:lnTo>
                  <a:pt x="164187" y="39036"/>
                </a:lnTo>
                <a:lnTo>
                  <a:pt x="159645" y="39036"/>
                </a:lnTo>
                <a:lnTo>
                  <a:pt x="155792" y="40665"/>
                </a:lnTo>
                <a:lnTo>
                  <a:pt x="152627" y="43922"/>
                </a:lnTo>
                <a:lnTo>
                  <a:pt x="149462" y="47180"/>
                </a:lnTo>
                <a:lnTo>
                  <a:pt x="147880" y="51452"/>
                </a:lnTo>
                <a:lnTo>
                  <a:pt x="147880" y="56739"/>
                </a:lnTo>
                <a:close/>
              </a:path>
              <a:path w="522604" h="107950">
                <a:moveTo>
                  <a:pt x="252536" y="21444"/>
                </a:moveTo>
                <a:lnTo>
                  <a:pt x="242539" y="22226"/>
                </a:lnTo>
                <a:lnTo>
                  <a:pt x="241646" y="18280"/>
                </a:lnTo>
                <a:lnTo>
                  <a:pt x="240380" y="15413"/>
                </a:lnTo>
                <a:lnTo>
                  <a:pt x="238742" y="13626"/>
                </a:lnTo>
                <a:lnTo>
                  <a:pt x="236024" y="10759"/>
                </a:lnTo>
                <a:lnTo>
                  <a:pt x="232673" y="9326"/>
                </a:lnTo>
                <a:lnTo>
                  <a:pt x="228689" y="9326"/>
                </a:lnTo>
                <a:lnTo>
                  <a:pt x="225488" y="9326"/>
                </a:lnTo>
                <a:lnTo>
                  <a:pt x="222677" y="10219"/>
                </a:lnTo>
                <a:lnTo>
                  <a:pt x="220257" y="12006"/>
                </a:lnTo>
                <a:lnTo>
                  <a:pt x="217092" y="14315"/>
                </a:lnTo>
                <a:lnTo>
                  <a:pt x="209925" y="41046"/>
                </a:lnTo>
                <a:lnTo>
                  <a:pt x="212345" y="37361"/>
                </a:lnTo>
                <a:lnTo>
                  <a:pt x="215305" y="34624"/>
                </a:lnTo>
                <a:lnTo>
                  <a:pt x="218805" y="32837"/>
                </a:lnTo>
                <a:lnTo>
                  <a:pt x="222304" y="31050"/>
                </a:lnTo>
                <a:lnTo>
                  <a:pt x="225972" y="30156"/>
                </a:lnTo>
                <a:lnTo>
                  <a:pt x="229806" y="30156"/>
                </a:lnTo>
                <a:lnTo>
                  <a:pt x="236508" y="30156"/>
                </a:lnTo>
                <a:lnTo>
                  <a:pt x="242213" y="32623"/>
                </a:lnTo>
                <a:lnTo>
                  <a:pt x="246923" y="37556"/>
                </a:lnTo>
                <a:lnTo>
                  <a:pt x="251633" y="42489"/>
                </a:lnTo>
                <a:lnTo>
                  <a:pt x="253988" y="48865"/>
                </a:lnTo>
                <a:lnTo>
                  <a:pt x="253988" y="56683"/>
                </a:lnTo>
                <a:lnTo>
                  <a:pt x="253988" y="61821"/>
                </a:lnTo>
                <a:lnTo>
                  <a:pt x="252880" y="66596"/>
                </a:lnTo>
                <a:lnTo>
                  <a:pt x="250665" y="71008"/>
                </a:lnTo>
                <a:lnTo>
                  <a:pt x="248450" y="75420"/>
                </a:lnTo>
                <a:lnTo>
                  <a:pt x="245406" y="78798"/>
                </a:lnTo>
                <a:lnTo>
                  <a:pt x="241534" y="81144"/>
                </a:lnTo>
                <a:lnTo>
                  <a:pt x="237662" y="83489"/>
                </a:lnTo>
                <a:lnTo>
                  <a:pt x="233269" y="84662"/>
                </a:lnTo>
                <a:lnTo>
                  <a:pt x="228354" y="84662"/>
                </a:lnTo>
                <a:lnTo>
                  <a:pt x="219977" y="84662"/>
                </a:lnTo>
                <a:lnTo>
                  <a:pt x="213146" y="81581"/>
                </a:lnTo>
                <a:lnTo>
                  <a:pt x="199929" y="44956"/>
                </a:lnTo>
                <a:lnTo>
                  <a:pt x="200477" y="33898"/>
                </a:lnTo>
                <a:lnTo>
                  <a:pt x="220666" y="1061"/>
                </a:lnTo>
                <a:lnTo>
                  <a:pt x="229304" y="1061"/>
                </a:lnTo>
                <a:lnTo>
                  <a:pt x="235745" y="1061"/>
                </a:lnTo>
                <a:lnTo>
                  <a:pt x="241022" y="2866"/>
                </a:lnTo>
                <a:lnTo>
                  <a:pt x="245136" y="6478"/>
                </a:lnTo>
                <a:lnTo>
                  <a:pt x="249250" y="10089"/>
                </a:lnTo>
                <a:lnTo>
                  <a:pt x="251717" y="15078"/>
                </a:lnTo>
                <a:lnTo>
                  <a:pt x="252536" y="21444"/>
                </a:lnTo>
                <a:close/>
              </a:path>
              <a:path w="522604" h="107950">
                <a:moveTo>
                  <a:pt x="211489" y="56739"/>
                </a:moveTo>
                <a:lnTo>
                  <a:pt x="211489" y="60202"/>
                </a:lnTo>
                <a:lnTo>
                  <a:pt x="212224" y="63515"/>
                </a:lnTo>
                <a:lnTo>
                  <a:pt x="225283" y="76397"/>
                </a:lnTo>
                <a:lnTo>
                  <a:pt x="228187" y="76397"/>
                </a:lnTo>
                <a:lnTo>
                  <a:pt x="232431" y="76397"/>
                </a:lnTo>
                <a:lnTo>
                  <a:pt x="236080" y="74684"/>
                </a:lnTo>
                <a:lnTo>
                  <a:pt x="239133" y="71259"/>
                </a:lnTo>
                <a:lnTo>
                  <a:pt x="242186" y="67834"/>
                </a:lnTo>
                <a:lnTo>
                  <a:pt x="243712" y="63180"/>
                </a:lnTo>
                <a:lnTo>
                  <a:pt x="243712" y="57298"/>
                </a:lnTo>
                <a:lnTo>
                  <a:pt x="243712" y="51639"/>
                </a:lnTo>
                <a:lnTo>
                  <a:pt x="242204" y="47180"/>
                </a:lnTo>
                <a:lnTo>
                  <a:pt x="239188" y="43922"/>
                </a:lnTo>
                <a:lnTo>
                  <a:pt x="236173" y="40665"/>
                </a:lnTo>
                <a:lnTo>
                  <a:pt x="232375" y="39036"/>
                </a:lnTo>
                <a:lnTo>
                  <a:pt x="227796" y="39036"/>
                </a:lnTo>
                <a:lnTo>
                  <a:pt x="223254" y="39036"/>
                </a:lnTo>
                <a:lnTo>
                  <a:pt x="219400" y="40665"/>
                </a:lnTo>
                <a:lnTo>
                  <a:pt x="216236" y="43922"/>
                </a:lnTo>
                <a:lnTo>
                  <a:pt x="213071" y="47180"/>
                </a:lnTo>
                <a:lnTo>
                  <a:pt x="211489" y="51452"/>
                </a:lnTo>
                <a:lnTo>
                  <a:pt x="211489" y="56739"/>
                </a:lnTo>
                <a:close/>
              </a:path>
              <a:path w="522604" h="107950">
                <a:moveTo>
                  <a:pt x="269401" y="83266"/>
                </a:moveTo>
                <a:lnTo>
                  <a:pt x="269401" y="71818"/>
                </a:lnTo>
                <a:lnTo>
                  <a:pt x="280850" y="71818"/>
                </a:lnTo>
                <a:lnTo>
                  <a:pt x="280850" y="83266"/>
                </a:lnTo>
                <a:lnTo>
                  <a:pt x="280850" y="87473"/>
                </a:lnTo>
                <a:lnTo>
                  <a:pt x="280105" y="90870"/>
                </a:lnTo>
                <a:lnTo>
                  <a:pt x="278616" y="93458"/>
                </a:lnTo>
                <a:lnTo>
                  <a:pt x="277127" y="96046"/>
                </a:lnTo>
                <a:lnTo>
                  <a:pt x="274762" y="98047"/>
                </a:lnTo>
                <a:lnTo>
                  <a:pt x="271523" y="99461"/>
                </a:lnTo>
                <a:lnTo>
                  <a:pt x="268731" y="95161"/>
                </a:lnTo>
                <a:lnTo>
                  <a:pt x="270853" y="94231"/>
                </a:lnTo>
                <a:lnTo>
                  <a:pt x="272417" y="92862"/>
                </a:lnTo>
                <a:lnTo>
                  <a:pt x="273422" y="91057"/>
                </a:lnTo>
                <a:lnTo>
                  <a:pt x="274427" y="89251"/>
                </a:lnTo>
                <a:lnTo>
                  <a:pt x="274986" y="86654"/>
                </a:lnTo>
                <a:lnTo>
                  <a:pt x="275098" y="83266"/>
                </a:lnTo>
                <a:lnTo>
                  <a:pt x="269401" y="83266"/>
                </a:lnTo>
                <a:close/>
              </a:path>
              <a:path w="522604" h="107950">
                <a:moveTo>
                  <a:pt x="296431" y="12118"/>
                </a:moveTo>
                <a:lnTo>
                  <a:pt x="296431" y="2457"/>
                </a:lnTo>
                <a:lnTo>
                  <a:pt x="349429" y="2457"/>
                </a:lnTo>
                <a:lnTo>
                  <a:pt x="349429" y="10275"/>
                </a:lnTo>
                <a:lnTo>
                  <a:pt x="345528" y="14778"/>
                </a:lnTo>
                <a:lnTo>
                  <a:pt x="341645" y="19964"/>
                </a:lnTo>
                <a:lnTo>
                  <a:pt x="322064" y="60760"/>
                </a:lnTo>
                <a:lnTo>
                  <a:pt x="318211" y="83266"/>
                </a:lnTo>
                <a:lnTo>
                  <a:pt x="307879" y="83266"/>
                </a:lnTo>
                <a:lnTo>
                  <a:pt x="318897" y="39949"/>
                </a:lnTo>
                <a:lnTo>
                  <a:pt x="336528" y="12118"/>
                </a:lnTo>
                <a:lnTo>
                  <a:pt x="296431" y="12118"/>
                </a:lnTo>
                <a:close/>
              </a:path>
              <a:path w="522604" h="107950">
                <a:moveTo>
                  <a:pt x="393045" y="21053"/>
                </a:moveTo>
                <a:lnTo>
                  <a:pt x="393045" y="15208"/>
                </a:lnTo>
                <a:lnTo>
                  <a:pt x="394515" y="10238"/>
                </a:lnTo>
                <a:lnTo>
                  <a:pt x="397456" y="6143"/>
                </a:lnTo>
                <a:lnTo>
                  <a:pt x="400398" y="2047"/>
                </a:lnTo>
                <a:lnTo>
                  <a:pt x="404661" y="0"/>
                </a:lnTo>
                <a:lnTo>
                  <a:pt x="410245" y="0"/>
                </a:lnTo>
                <a:lnTo>
                  <a:pt x="415383" y="0"/>
                </a:lnTo>
                <a:lnTo>
                  <a:pt x="419637" y="1833"/>
                </a:lnTo>
                <a:lnTo>
                  <a:pt x="423006" y="5500"/>
                </a:lnTo>
                <a:lnTo>
                  <a:pt x="426375" y="9168"/>
                </a:lnTo>
                <a:lnTo>
                  <a:pt x="428060" y="14557"/>
                </a:lnTo>
                <a:lnTo>
                  <a:pt x="428060" y="21668"/>
                </a:lnTo>
                <a:lnTo>
                  <a:pt x="428060" y="28593"/>
                </a:lnTo>
                <a:lnTo>
                  <a:pt x="426357" y="33926"/>
                </a:lnTo>
                <a:lnTo>
                  <a:pt x="422950" y="37668"/>
                </a:lnTo>
                <a:lnTo>
                  <a:pt x="419543" y="41409"/>
                </a:lnTo>
                <a:lnTo>
                  <a:pt x="415346" y="43280"/>
                </a:lnTo>
                <a:lnTo>
                  <a:pt x="410357" y="43280"/>
                </a:lnTo>
                <a:lnTo>
                  <a:pt x="405405" y="43280"/>
                </a:lnTo>
                <a:lnTo>
                  <a:pt x="401282" y="41437"/>
                </a:lnTo>
                <a:lnTo>
                  <a:pt x="397987" y="37751"/>
                </a:lnTo>
                <a:lnTo>
                  <a:pt x="394692" y="34066"/>
                </a:lnTo>
                <a:lnTo>
                  <a:pt x="393045" y="28500"/>
                </a:lnTo>
                <a:lnTo>
                  <a:pt x="393045" y="21053"/>
                </a:lnTo>
                <a:close/>
              </a:path>
              <a:path w="522604" h="107950">
                <a:moveTo>
                  <a:pt x="410524" y="6924"/>
                </a:moveTo>
                <a:lnTo>
                  <a:pt x="408030" y="6924"/>
                </a:lnTo>
                <a:lnTo>
                  <a:pt x="405954" y="8004"/>
                </a:lnTo>
                <a:lnTo>
                  <a:pt x="404297" y="10163"/>
                </a:lnTo>
                <a:lnTo>
                  <a:pt x="402641" y="12323"/>
                </a:lnTo>
                <a:lnTo>
                  <a:pt x="401812" y="16288"/>
                </a:lnTo>
                <a:lnTo>
                  <a:pt x="401812" y="22059"/>
                </a:lnTo>
                <a:lnTo>
                  <a:pt x="401812" y="27308"/>
                </a:lnTo>
                <a:lnTo>
                  <a:pt x="402650" y="31003"/>
                </a:lnTo>
                <a:lnTo>
                  <a:pt x="404325" y="33144"/>
                </a:lnTo>
                <a:lnTo>
                  <a:pt x="406001" y="35285"/>
                </a:lnTo>
                <a:lnTo>
                  <a:pt x="408067" y="36355"/>
                </a:lnTo>
                <a:lnTo>
                  <a:pt x="410524" y="36355"/>
                </a:lnTo>
                <a:lnTo>
                  <a:pt x="413056" y="36355"/>
                </a:lnTo>
                <a:lnTo>
                  <a:pt x="415150" y="35276"/>
                </a:lnTo>
                <a:lnTo>
                  <a:pt x="416807" y="33116"/>
                </a:lnTo>
                <a:lnTo>
                  <a:pt x="418464" y="30957"/>
                </a:lnTo>
                <a:lnTo>
                  <a:pt x="419292" y="27010"/>
                </a:lnTo>
                <a:lnTo>
                  <a:pt x="419292" y="21277"/>
                </a:lnTo>
                <a:lnTo>
                  <a:pt x="419292" y="15990"/>
                </a:lnTo>
                <a:lnTo>
                  <a:pt x="418454" y="12276"/>
                </a:lnTo>
                <a:lnTo>
                  <a:pt x="416779" y="10136"/>
                </a:lnTo>
                <a:lnTo>
                  <a:pt x="415104" y="7995"/>
                </a:lnTo>
                <a:lnTo>
                  <a:pt x="413019" y="6924"/>
                </a:lnTo>
                <a:lnTo>
                  <a:pt x="410524" y="6924"/>
                </a:lnTo>
                <a:close/>
              </a:path>
              <a:path w="522604" h="107950">
                <a:moveTo>
                  <a:pt x="410580" y="86282"/>
                </a:moveTo>
                <a:lnTo>
                  <a:pt x="455369" y="0"/>
                </a:lnTo>
                <a:lnTo>
                  <a:pt x="463522" y="0"/>
                </a:lnTo>
                <a:lnTo>
                  <a:pt x="418901" y="86282"/>
                </a:lnTo>
                <a:lnTo>
                  <a:pt x="410580" y="86282"/>
                </a:lnTo>
                <a:close/>
              </a:path>
              <a:path w="522604" h="107950">
                <a:moveTo>
                  <a:pt x="445987" y="64055"/>
                </a:moveTo>
                <a:lnTo>
                  <a:pt x="445987" y="58173"/>
                </a:lnTo>
                <a:lnTo>
                  <a:pt x="447457" y="53193"/>
                </a:lnTo>
                <a:lnTo>
                  <a:pt x="450398" y="49116"/>
                </a:lnTo>
                <a:lnTo>
                  <a:pt x="453340" y="45039"/>
                </a:lnTo>
                <a:lnTo>
                  <a:pt x="457621" y="43001"/>
                </a:lnTo>
                <a:lnTo>
                  <a:pt x="463243" y="43001"/>
                </a:lnTo>
                <a:lnTo>
                  <a:pt x="468381" y="43001"/>
                </a:lnTo>
                <a:lnTo>
                  <a:pt x="472635" y="44835"/>
                </a:lnTo>
                <a:lnTo>
                  <a:pt x="476004" y="48502"/>
                </a:lnTo>
                <a:lnTo>
                  <a:pt x="479373" y="52169"/>
                </a:lnTo>
                <a:lnTo>
                  <a:pt x="481058" y="57558"/>
                </a:lnTo>
                <a:lnTo>
                  <a:pt x="481058" y="64669"/>
                </a:lnTo>
                <a:lnTo>
                  <a:pt x="481058" y="71594"/>
                </a:lnTo>
                <a:lnTo>
                  <a:pt x="479355" y="76928"/>
                </a:lnTo>
                <a:lnTo>
                  <a:pt x="475948" y="80669"/>
                </a:lnTo>
                <a:lnTo>
                  <a:pt x="472541" y="84411"/>
                </a:lnTo>
                <a:lnTo>
                  <a:pt x="468325" y="86282"/>
                </a:lnTo>
                <a:lnTo>
                  <a:pt x="463299" y="86282"/>
                </a:lnTo>
                <a:lnTo>
                  <a:pt x="458347" y="86282"/>
                </a:lnTo>
                <a:lnTo>
                  <a:pt x="454224" y="84430"/>
                </a:lnTo>
                <a:lnTo>
                  <a:pt x="450929" y="80725"/>
                </a:lnTo>
                <a:lnTo>
                  <a:pt x="447634" y="77021"/>
                </a:lnTo>
                <a:lnTo>
                  <a:pt x="445987" y="71464"/>
                </a:lnTo>
                <a:lnTo>
                  <a:pt x="445987" y="64055"/>
                </a:lnTo>
                <a:close/>
              </a:path>
              <a:path w="522604" h="107950">
                <a:moveTo>
                  <a:pt x="463522" y="49926"/>
                </a:moveTo>
                <a:lnTo>
                  <a:pt x="460991" y="49926"/>
                </a:lnTo>
                <a:lnTo>
                  <a:pt x="458896" y="51006"/>
                </a:lnTo>
                <a:lnTo>
                  <a:pt x="457240" y="53165"/>
                </a:lnTo>
                <a:lnTo>
                  <a:pt x="455583" y="55324"/>
                </a:lnTo>
                <a:lnTo>
                  <a:pt x="454754" y="59289"/>
                </a:lnTo>
                <a:lnTo>
                  <a:pt x="454754" y="65060"/>
                </a:lnTo>
                <a:lnTo>
                  <a:pt x="454754" y="70273"/>
                </a:lnTo>
                <a:lnTo>
                  <a:pt x="455592" y="73958"/>
                </a:lnTo>
                <a:lnTo>
                  <a:pt x="457268" y="76118"/>
                </a:lnTo>
                <a:lnTo>
                  <a:pt x="458943" y="78277"/>
                </a:lnTo>
                <a:lnTo>
                  <a:pt x="461009" y="79357"/>
                </a:lnTo>
                <a:lnTo>
                  <a:pt x="463466" y="79357"/>
                </a:lnTo>
                <a:lnTo>
                  <a:pt x="466035" y="79357"/>
                </a:lnTo>
                <a:lnTo>
                  <a:pt x="468148" y="78277"/>
                </a:lnTo>
                <a:lnTo>
                  <a:pt x="469805" y="76118"/>
                </a:lnTo>
                <a:lnTo>
                  <a:pt x="471462" y="73958"/>
                </a:lnTo>
                <a:lnTo>
                  <a:pt x="472290" y="70012"/>
                </a:lnTo>
                <a:lnTo>
                  <a:pt x="472290" y="64278"/>
                </a:lnTo>
                <a:lnTo>
                  <a:pt x="472290" y="58992"/>
                </a:lnTo>
                <a:lnTo>
                  <a:pt x="471452" y="55278"/>
                </a:lnTo>
                <a:lnTo>
                  <a:pt x="469777" y="53137"/>
                </a:lnTo>
                <a:lnTo>
                  <a:pt x="468102" y="50996"/>
                </a:lnTo>
                <a:lnTo>
                  <a:pt x="466017" y="49926"/>
                </a:lnTo>
                <a:lnTo>
                  <a:pt x="463522" y="49926"/>
                </a:lnTo>
                <a:close/>
              </a:path>
              <a:path w="522604" h="107950">
                <a:moveTo>
                  <a:pt x="502224" y="107336"/>
                </a:moveTo>
                <a:lnTo>
                  <a:pt x="495019" y="107336"/>
                </a:lnTo>
                <a:lnTo>
                  <a:pt x="502325" y="93929"/>
                </a:lnTo>
                <a:lnTo>
                  <a:pt x="507543" y="80516"/>
                </a:lnTo>
                <a:lnTo>
                  <a:pt x="510674" y="67095"/>
                </a:lnTo>
                <a:lnTo>
                  <a:pt x="511718" y="53668"/>
                </a:lnTo>
                <a:lnTo>
                  <a:pt x="511718" y="46668"/>
                </a:lnTo>
                <a:lnTo>
                  <a:pt x="510917" y="39725"/>
                </a:lnTo>
                <a:lnTo>
                  <a:pt x="509316" y="32837"/>
                </a:lnTo>
                <a:lnTo>
                  <a:pt x="508050" y="27252"/>
                </a:lnTo>
                <a:lnTo>
                  <a:pt x="506282" y="21891"/>
                </a:lnTo>
                <a:lnTo>
                  <a:pt x="504011" y="16753"/>
                </a:lnTo>
                <a:lnTo>
                  <a:pt x="502559" y="13403"/>
                </a:lnTo>
                <a:lnTo>
                  <a:pt x="499562" y="7818"/>
                </a:lnTo>
                <a:lnTo>
                  <a:pt x="495019" y="0"/>
                </a:lnTo>
                <a:lnTo>
                  <a:pt x="502224" y="0"/>
                </a:lnTo>
                <a:lnTo>
                  <a:pt x="519630" y="34303"/>
                </a:lnTo>
                <a:lnTo>
                  <a:pt x="522049" y="53612"/>
                </a:lnTo>
                <a:lnTo>
                  <a:pt x="521688" y="61088"/>
                </a:lnTo>
                <a:lnTo>
                  <a:pt x="506201" y="101863"/>
                </a:lnTo>
                <a:lnTo>
                  <a:pt x="502224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827196" y="4598715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4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(66,7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4466660" y="5104470"/>
            <a:ext cx="2911475" cy="622935"/>
            <a:chOff x="4466660" y="5104470"/>
            <a:chExt cx="2911475" cy="622935"/>
          </a:xfrm>
        </p:grpSpPr>
        <p:sp>
          <p:nvSpPr>
            <p:cNvPr id="37" name="object 37"/>
            <p:cNvSpPr/>
            <p:nvPr/>
          </p:nvSpPr>
          <p:spPr>
            <a:xfrm>
              <a:off x="6841348" y="5119075"/>
              <a:ext cx="522605" cy="107950"/>
            </a:xfrm>
            <a:custGeom>
              <a:avLst/>
              <a:gdLst/>
              <a:ahLst/>
              <a:cxnLst/>
              <a:rect l="l" t="t" r="r" b="b"/>
              <a:pathLst>
                <a:path w="522604" h="107950">
                  <a:moveTo>
                    <a:pt x="35518" y="83266"/>
                  </a:moveTo>
                  <a:lnTo>
                    <a:pt x="35518" y="63664"/>
                  </a:lnTo>
                  <a:lnTo>
                    <a:pt x="0" y="63664"/>
                  </a:lnTo>
                  <a:lnTo>
                    <a:pt x="0" y="54449"/>
                  </a:lnTo>
                  <a:lnTo>
                    <a:pt x="37361" y="1396"/>
                  </a:lnTo>
                  <a:lnTo>
                    <a:pt x="45570" y="1396"/>
                  </a:lnTo>
                  <a:lnTo>
                    <a:pt x="45570" y="54449"/>
                  </a:lnTo>
                  <a:lnTo>
                    <a:pt x="56627" y="54449"/>
                  </a:lnTo>
                  <a:lnTo>
                    <a:pt x="56627" y="63664"/>
                  </a:lnTo>
                  <a:lnTo>
                    <a:pt x="45570" y="63664"/>
                  </a:lnTo>
                  <a:lnTo>
                    <a:pt x="45570" y="83266"/>
                  </a:lnTo>
                  <a:lnTo>
                    <a:pt x="35518" y="83266"/>
                  </a:lnTo>
                  <a:close/>
                </a:path>
                <a:path w="522604" h="107950">
                  <a:moveTo>
                    <a:pt x="35518" y="54449"/>
                  </a:moveTo>
                  <a:lnTo>
                    <a:pt x="35518" y="17535"/>
                  </a:lnTo>
                  <a:lnTo>
                    <a:pt x="9884" y="54449"/>
                  </a:lnTo>
                  <a:lnTo>
                    <a:pt x="35518" y="54449"/>
                  </a:lnTo>
                  <a:close/>
                </a:path>
                <a:path w="522604" h="107950">
                  <a:moveTo>
                    <a:pt x="120683" y="107336"/>
                  </a:moveTo>
                  <a:lnTo>
                    <a:pt x="102296" y="68439"/>
                  </a:lnTo>
                  <a:lnTo>
                    <a:pt x="100858" y="53612"/>
                  </a:lnTo>
                  <a:lnTo>
                    <a:pt x="101126" y="47036"/>
                  </a:lnTo>
                  <a:lnTo>
                    <a:pt x="115776" y="7015"/>
                  </a:lnTo>
                  <a:lnTo>
                    <a:pt x="120683" y="0"/>
                  </a:lnTo>
                  <a:lnTo>
                    <a:pt x="127887" y="0"/>
                  </a:lnTo>
                  <a:lnTo>
                    <a:pt x="123382" y="7743"/>
                  </a:lnTo>
                  <a:lnTo>
                    <a:pt x="120404" y="13272"/>
                  </a:lnTo>
                  <a:lnTo>
                    <a:pt x="118952" y="16586"/>
                  </a:lnTo>
                  <a:lnTo>
                    <a:pt x="116681" y="21724"/>
                  </a:lnTo>
                  <a:lnTo>
                    <a:pt x="114894" y="27085"/>
                  </a:lnTo>
                  <a:lnTo>
                    <a:pt x="113591" y="32669"/>
                  </a:lnTo>
                  <a:lnTo>
                    <a:pt x="111990" y="39632"/>
                  </a:lnTo>
                  <a:lnTo>
                    <a:pt x="111189" y="46631"/>
                  </a:lnTo>
                  <a:lnTo>
                    <a:pt x="111189" y="53668"/>
                  </a:lnTo>
                  <a:lnTo>
                    <a:pt x="112233" y="67095"/>
                  </a:lnTo>
                  <a:lnTo>
                    <a:pt x="115364" y="80516"/>
                  </a:lnTo>
                  <a:lnTo>
                    <a:pt x="120582" y="93929"/>
                  </a:lnTo>
                  <a:lnTo>
                    <a:pt x="127887" y="107336"/>
                  </a:lnTo>
                  <a:lnTo>
                    <a:pt x="120683" y="107336"/>
                  </a:lnTo>
                  <a:close/>
                </a:path>
                <a:path w="522604" h="107950">
                  <a:moveTo>
                    <a:pt x="188927" y="21444"/>
                  </a:moveTo>
                  <a:lnTo>
                    <a:pt x="178930" y="22226"/>
                  </a:lnTo>
                  <a:lnTo>
                    <a:pt x="178037" y="18280"/>
                  </a:lnTo>
                  <a:lnTo>
                    <a:pt x="176771" y="15413"/>
                  </a:lnTo>
                  <a:lnTo>
                    <a:pt x="175133" y="13626"/>
                  </a:lnTo>
                  <a:lnTo>
                    <a:pt x="172415" y="10759"/>
                  </a:lnTo>
                  <a:lnTo>
                    <a:pt x="169064" y="9326"/>
                  </a:lnTo>
                  <a:lnTo>
                    <a:pt x="165081" y="9326"/>
                  </a:lnTo>
                  <a:lnTo>
                    <a:pt x="161879" y="9326"/>
                  </a:lnTo>
                  <a:lnTo>
                    <a:pt x="159068" y="10219"/>
                  </a:lnTo>
                  <a:lnTo>
                    <a:pt x="156648" y="12006"/>
                  </a:lnTo>
                  <a:lnTo>
                    <a:pt x="153483" y="14315"/>
                  </a:lnTo>
                  <a:lnTo>
                    <a:pt x="146316" y="41046"/>
                  </a:lnTo>
                  <a:lnTo>
                    <a:pt x="148736" y="37361"/>
                  </a:lnTo>
                  <a:lnTo>
                    <a:pt x="151696" y="34624"/>
                  </a:lnTo>
                  <a:lnTo>
                    <a:pt x="155196" y="32837"/>
                  </a:lnTo>
                  <a:lnTo>
                    <a:pt x="158696" y="31050"/>
                  </a:lnTo>
                  <a:lnTo>
                    <a:pt x="162363" y="30156"/>
                  </a:lnTo>
                  <a:lnTo>
                    <a:pt x="166198" y="30156"/>
                  </a:lnTo>
                  <a:lnTo>
                    <a:pt x="172899" y="30156"/>
                  </a:lnTo>
                  <a:lnTo>
                    <a:pt x="178605" y="32623"/>
                  </a:lnTo>
                  <a:lnTo>
                    <a:pt x="183314" y="37556"/>
                  </a:lnTo>
                  <a:lnTo>
                    <a:pt x="188024" y="42489"/>
                  </a:lnTo>
                  <a:lnTo>
                    <a:pt x="190379" y="48865"/>
                  </a:lnTo>
                  <a:lnTo>
                    <a:pt x="190379" y="56683"/>
                  </a:lnTo>
                  <a:lnTo>
                    <a:pt x="190379" y="61821"/>
                  </a:lnTo>
                  <a:lnTo>
                    <a:pt x="189271" y="66596"/>
                  </a:lnTo>
                  <a:lnTo>
                    <a:pt x="187056" y="71008"/>
                  </a:lnTo>
                  <a:lnTo>
                    <a:pt x="184841" y="75420"/>
                  </a:lnTo>
                  <a:lnTo>
                    <a:pt x="181797" y="78798"/>
                  </a:lnTo>
                  <a:lnTo>
                    <a:pt x="177925" y="81144"/>
                  </a:lnTo>
                  <a:lnTo>
                    <a:pt x="174053" y="83489"/>
                  </a:lnTo>
                  <a:lnTo>
                    <a:pt x="169660" y="84662"/>
                  </a:lnTo>
                  <a:lnTo>
                    <a:pt x="164746" y="84662"/>
                  </a:lnTo>
                  <a:lnTo>
                    <a:pt x="156369" y="84662"/>
                  </a:lnTo>
                  <a:lnTo>
                    <a:pt x="149537" y="81581"/>
                  </a:lnTo>
                  <a:lnTo>
                    <a:pt x="136320" y="44956"/>
                  </a:lnTo>
                  <a:lnTo>
                    <a:pt x="136868" y="33898"/>
                  </a:lnTo>
                  <a:lnTo>
                    <a:pt x="157057" y="1061"/>
                  </a:lnTo>
                  <a:lnTo>
                    <a:pt x="165695" y="1061"/>
                  </a:lnTo>
                  <a:lnTo>
                    <a:pt x="172136" y="1061"/>
                  </a:lnTo>
                  <a:lnTo>
                    <a:pt x="177413" y="2866"/>
                  </a:lnTo>
                  <a:lnTo>
                    <a:pt x="181527" y="6478"/>
                  </a:lnTo>
                  <a:lnTo>
                    <a:pt x="185641" y="10089"/>
                  </a:lnTo>
                  <a:lnTo>
                    <a:pt x="188108" y="15078"/>
                  </a:lnTo>
                  <a:lnTo>
                    <a:pt x="188927" y="21444"/>
                  </a:lnTo>
                  <a:close/>
                </a:path>
                <a:path w="522604" h="107950">
                  <a:moveTo>
                    <a:pt x="147880" y="56739"/>
                  </a:moveTo>
                  <a:lnTo>
                    <a:pt x="147880" y="60202"/>
                  </a:lnTo>
                  <a:lnTo>
                    <a:pt x="148615" y="63515"/>
                  </a:lnTo>
                  <a:lnTo>
                    <a:pt x="150086" y="66680"/>
                  </a:lnTo>
                  <a:lnTo>
                    <a:pt x="151557" y="69844"/>
                  </a:lnTo>
                  <a:lnTo>
                    <a:pt x="153614" y="72255"/>
                  </a:lnTo>
                  <a:lnTo>
                    <a:pt x="156257" y="73912"/>
                  </a:lnTo>
                  <a:lnTo>
                    <a:pt x="158900" y="75569"/>
                  </a:lnTo>
                  <a:lnTo>
                    <a:pt x="161674" y="76397"/>
                  </a:lnTo>
                  <a:lnTo>
                    <a:pt x="164578" y="76397"/>
                  </a:lnTo>
                  <a:lnTo>
                    <a:pt x="168822" y="76397"/>
                  </a:lnTo>
                  <a:lnTo>
                    <a:pt x="172471" y="74684"/>
                  </a:lnTo>
                  <a:lnTo>
                    <a:pt x="175524" y="71259"/>
                  </a:lnTo>
                  <a:lnTo>
                    <a:pt x="178577" y="67834"/>
                  </a:lnTo>
                  <a:lnTo>
                    <a:pt x="180103" y="63180"/>
                  </a:lnTo>
                  <a:lnTo>
                    <a:pt x="180103" y="57298"/>
                  </a:lnTo>
                  <a:lnTo>
                    <a:pt x="180103" y="51639"/>
                  </a:lnTo>
                  <a:lnTo>
                    <a:pt x="178595" y="47180"/>
                  </a:lnTo>
                  <a:lnTo>
                    <a:pt x="175580" y="43922"/>
                  </a:lnTo>
                  <a:lnTo>
                    <a:pt x="172564" y="40665"/>
                  </a:lnTo>
                  <a:lnTo>
                    <a:pt x="168767" y="39036"/>
                  </a:lnTo>
                  <a:lnTo>
                    <a:pt x="164187" y="39036"/>
                  </a:lnTo>
                  <a:lnTo>
                    <a:pt x="159645" y="39036"/>
                  </a:lnTo>
                  <a:lnTo>
                    <a:pt x="155792" y="40665"/>
                  </a:lnTo>
                  <a:lnTo>
                    <a:pt x="152627" y="43922"/>
                  </a:lnTo>
                  <a:lnTo>
                    <a:pt x="149462" y="47180"/>
                  </a:lnTo>
                  <a:lnTo>
                    <a:pt x="147880" y="51452"/>
                  </a:lnTo>
                  <a:lnTo>
                    <a:pt x="147880" y="56739"/>
                  </a:lnTo>
                  <a:close/>
                </a:path>
                <a:path w="522604" h="107950">
                  <a:moveTo>
                    <a:pt x="252536" y="21444"/>
                  </a:moveTo>
                  <a:lnTo>
                    <a:pt x="242539" y="22226"/>
                  </a:lnTo>
                  <a:lnTo>
                    <a:pt x="241646" y="18280"/>
                  </a:lnTo>
                  <a:lnTo>
                    <a:pt x="240380" y="15413"/>
                  </a:lnTo>
                  <a:lnTo>
                    <a:pt x="238742" y="13626"/>
                  </a:lnTo>
                  <a:lnTo>
                    <a:pt x="236024" y="10759"/>
                  </a:lnTo>
                  <a:lnTo>
                    <a:pt x="232673" y="9326"/>
                  </a:lnTo>
                  <a:lnTo>
                    <a:pt x="228689" y="9326"/>
                  </a:lnTo>
                  <a:lnTo>
                    <a:pt x="225488" y="9326"/>
                  </a:lnTo>
                  <a:lnTo>
                    <a:pt x="222677" y="10219"/>
                  </a:lnTo>
                  <a:lnTo>
                    <a:pt x="220257" y="12006"/>
                  </a:lnTo>
                  <a:lnTo>
                    <a:pt x="217092" y="14315"/>
                  </a:lnTo>
                  <a:lnTo>
                    <a:pt x="209925" y="41046"/>
                  </a:lnTo>
                  <a:lnTo>
                    <a:pt x="212345" y="37361"/>
                  </a:lnTo>
                  <a:lnTo>
                    <a:pt x="215305" y="34624"/>
                  </a:lnTo>
                  <a:lnTo>
                    <a:pt x="218805" y="32837"/>
                  </a:lnTo>
                  <a:lnTo>
                    <a:pt x="222304" y="31050"/>
                  </a:lnTo>
                  <a:lnTo>
                    <a:pt x="225972" y="30156"/>
                  </a:lnTo>
                  <a:lnTo>
                    <a:pt x="229806" y="30156"/>
                  </a:lnTo>
                  <a:lnTo>
                    <a:pt x="236508" y="30156"/>
                  </a:lnTo>
                  <a:lnTo>
                    <a:pt x="242213" y="32623"/>
                  </a:lnTo>
                  <a:lnTo>
                    <a:pt x="246923" y="37556"/>
                  </a:lnTo>
                  <a:lnTo>
                    <a:pt x="251633" y="42489"/>
                  </a:lnTo>
                  <a:lnTo>
                    <a:pt x="253988" y="48865"/>
                  </a:lnTo>
                  <a:lnTo>
                    <a:pt x="253988" y="56683"/>
                  </a:lnTo>
                  <a:lnTo>
                    <a:pt x="253988" y="61821"/>
                  </a:lnTo>
                  <a:lnTo>
                    <a:pt x="252880" y="66596"/>
                  </a:lnTo>
                  <a:lnTo>
                    <a:pt x="250665" y="71008"/>
                  </a:lnTo>
                  <a:lnTo>
                    <a:pt x="248450" y="75420"/>
                  </a:lnTo>
                  <a:lnTo>
                    <a:pt x="245406" y="78798"/>
                  </a:lnTo>
                  <a:lnTo>
                    <a:pt x="241534" y="81144"/>
                  </a:lnTo>
                  <a:lnTo>
                    <a:pt x="237662" y="83489"/>
                  </a:lnTo>
                  <a:lnTo>
                    <a:pt x="233269" y="84662"/>
                  </a:lnTo>
                  <a:lnTo>
                    <a:pt x="228354" y="84662"/>
                  </a:lnTo>
                  <a:lnTo>
                    <a:pt x="219977" y="84662"/>
                  </a:lnTo>
                  <a:lnTo>
                    <a:pt x="213146" y="81581"/>
                  </a:lnTo>
                  <a:lnTo>
                    <a:pt x="199929" y="44956"/>
                  </a:lnTo>
                  <a:lnTo>
                    <a:pt x="200477" y="33898"/>
                  </a:lnTo>
                  <a:lnTo>
                    <a:pt x="220666" y="1061"/>
                  </a:lnTo>
                  <a:lnTo>
                    <a:pt x="229304" y="1061"/>
                  </a:lnTo>
                  <a:lnTo>
                    <a:pt x="235745" y="1061"/>
                  </a:lnTo>
                  <a:lnTo>
                    <a:pt x="241022" y="2866"/>
                  </a:lnTo>
                  <a:lnTo>
                    <a:pt x="245136" y="6478"/>
                  </a:lnTo>
                  <a:lnTo>
                    <a:pt x="249250" y="10089"/>
                  </a:lnTo>
                  <a:lnTo>
                    <a:pt x="251717" y="15078"/>
                  </a:lnTo>
                  <a:lnTo>
                    <a:pt x="252536" y="21444"/>
                  </a:lnTo>
                  <a:close/>
                </a:path>
                <a:path w="522604" h="107950">
                  <a:moveTo>
                    <a:pt x="211489" y="56739"/>
                  </a:moveTo>
                  <a:lnTo>
                    <a:pt x="211489" y="60202"/>
                  </a:lnTo>
                  <a:lnTo>
                    <a:pt x="212224" y="63515"/>
                  </a:lnTo>
                  <a:lnTo>
                    <a:pt x="225283" y="76397"/>
                  </a:lnTo>
                  <a:lnTo>
                    <a:pt x="228187" y="76397"/>
                  </a:lnTo>
                  <a:lnTo>
                    <a:pt x="232431" y="76397"/>
                  </a:lnTo>
                  <a:lnTo>
                    <a:pt x="236080" y="74684"/>
                  </a:lnTo>
                  <a:lnTo>
                    <a:pt x="239133" y="71259"/>
                  </a:lnTo>
                  <a:lnTo>
                    <a:pt x="242186" y="67834"/>
                  </a:lnTo>
                  <a:lnTo>
                    <a:pt x="243712" y="63180"/>
                  </a:lnTo>
                  <a:lnTo>
                    <a:pt x="243712" y="57298"/>
                  </a:lnTo>
                  <a:lnTo>
                    <a:pt x="243712" y="51639"/>
                  </a:lnTo>
                  <a:lnTo>
                    <a:pt x="242204" y="47180"/>
                  </a:lnTo>
                  <a:lnTo>
                    <a:pt x="239188" y="43922"/>
                  </a:lnTo>
                  <a:lnTo>
                    <a:pt x="236173" y="40665"/>
                  </a:lnTo>
                  <a:lnTo>
                    <a:pt x="232375" y="39036"/>
                  </a:lnTo>
                  <a:lnTo>
                    <a:pt x="227796" y="39036"/>
                  </a:lnTo>
                  <a:lnTo>
                    <a:pt x="223254" y="39036"/>
                  </a:lnTo>
                  <a:lnTo>
                    <a:pt x="219400" y="40665"/>
                  </a:lnTo>
                  <a:lnTo>
                    <a:pt x="216236" y="43922"/>
                  </a:lnTo>
                  <a:lnTo>
                    <a:pt x="213071" y="47180"/>
                  </a:lnTo>
                  <a:lnTo>
                    <a:pt x="211489" y="51452"/>
                  </a:lnTo>
                  <a:lnTo>
                    <a:pt x="211489" y="56739"/>
                  </a:lnTo>
                  <a:close/>
                </a:path>
                <a:path w="522604" h="107950">
                  <a:moveTo>
                    <a:pt x="269401" y="83266"/>
                  </a:moveTo>
                  <a:lnTo>
                    <a:pt x="269401" y="71818"/>
                  </a:lnTo>
                  <a:lnTo>
                    <a:pt x="280850" y="71818"/>
                  </a:lnTo>
                  <a:lnTo>
                    <a:pt x="280850" y="83266"/>
                  </a:lnTo>
                  <a:lnTo>
                    <a:pt x="280850" y="87473"/>
                  </a:lnTo>
                  <a:lnTo>
                    <a:pt x="271523" y="99461"/>
                  </a:lnTo>
                  <a:lnTo>
                    <a:pt x="268731" y="95161"/>
                  </a:lnTo>
                  <a:lnTo>
                    <a:pt x="270853" y="94231"/>
                  </a:lnTo>
                  <a:lnTo>
                    <a:pt x="272417" y="92862"/>
                  </a:lnTo>
                  <a:lnTo>
                    <a:pt x="273422" y="91057"/>
                  </a:lnTo>
                  <a:lnTo>
                    <a:pt x="274427" y="89251"/>
                  </a:lnTo>
                  <a:lnTo>
                    <a:pt x="274986" y="86654"/>
                  </a:lnTo>
                  <a:lnTo>
                    <a:pt x="275098" y="83266"/>
                  </a:lnTo>
                  <a:lnTo>
                    <a:pt x="269401" y="83266"/>
                  </a:lnTo>
                  <a:close/>
                </a:path>
                <a:path w="522604" h="107950">
                  <a:moveTo>
                    <a:pt x="296431" y="12118"/>
                  </a:moveTo>
                  <a:lnTo>
                    <a:pt x="296431" y="2457"/>
                  </a:lnTo>
                  <a:lnTo>
                    <a:pt x="349429" y="2457"/>
                  </a:lnTo>
                  <a:lnTo>
                    <a:pt x="349429" y="10275"/>
                  </a:lnTo>
                  <a:lnTo>
                    <a:pt x="345528" y="14778"/>
                  </a:lnTo>
                  <a:lnTo>
                    <a:pt x="341645" y="19964"/>
                  </a:lnTo>
                  <a:lnTo>
                    <a:pt x="322064" y="60760"/>
                  </a:lnTo>
                  <a:lnTo>
                    <a:pt x="318211" y="83266"/>
                  </a:lnTo>
                  <a:lnTo>
                    <a:pt x="307879" y="83266"/>
                  </a:lnTo>
                  <a:lnTo>
                    <a:pt x="318897" y="39949"/>
                  </a:lnTo>
                  <a:lnTo>
                    <a:pt x="336528" y="12118"/>
                  </a:lnTo>
                  <a:lnTo>
                    <a:pt x="296431" y="12118"/>
                  </a:lnTo>
                  <a:close/>
                </a:path>
                <a:path w="522604" h="107950">
                  <a:moveTo>
                    <a:pt x="393045" y="21053"/>
                  </a:moveTo>
                  <a:lnTo>
                    <a:pt x="393045" y="15208"/>
                  </a:lnTo>
                  <a:lnTo>
                    <a:pt x="394515" y="10238"/>
                  </a:lnTo>
                  <a:lnTo>
                    <a:pt x="397456" y="6143"/>
                  </a:lnTo>
                  <a:lnTo>
                    <a:pt x="400398" y="2047"/>
                  </a:lnTo>
                  <a:lnTo>
                    <a:pt x="404661" y="0"/>
                  </a:lnTo>
                  <a:lnTo>
                    <a:pt x="410245" y="0"/>
                  </a:lnTo>
                  <a:lnTo>
                    <a:pt x="415383" y="0"/>
                  </a:lnTo>
                  <a:lnTo>
                    <a:pt x="419637" y="1833"/>
                  </a:lnTo>
                  <a:lnTo>
                    <a:pt x="423006" y="5500"/>
                  </a:lnTo>
                  <a:lnTo>
                    <a:pt x="426375" y="9168"/>
                  </a:lnTo>
                  <a:lnTo>
                    <a:pt x="428060" y="14557"/>
                  </a:lnTo>
                  <a:lnTo>
                    <a:pt x="428060" y="21668"/>
                  </a:lnTo>
                  <a:lnTo>
                    <a:pt x="428060" y="28593"/>
                  </a:lnTo>
                  <a:lnTo>
                    <a:pt x="426357" y="33926"/>
                  </a:lnTo>
                  <a:lnTo>
                    <a:pt x="422950" y="37668"/>
                  </a:lnTo>
                  <a:lnTo>
                    <a:pt x="419543" y="41409"/>
                  </a:lnTo>
                  <a:lnTo>
                    <a:pt x="415346" y="43280"/>
                  </a:lnTo>
                  <a:lnTo>
                    <a:pt x="410357" y="43280"/>
                  </a:lnTo>
                  <a:lnTo>
                    <a:pt x="405405" y="43280"/>
                  </a:lnTo>
                  <a:lnTo>
                    <a:pt x="401282" y="41437"/>
                  </a:lnTo>
                  <a:lnTo>
                    <a:pt x="397987" y="37751"/>
                  </a:lnTo>
                  <a:lnTo>
                    <a:pt x="394692" y="34066"/>
                  </a:lnTo>
                  <a:lnTo>
                    <a:pt x="393045" y="28500"/>
                  </a:lnTo>
                  <a:lnTo>
                    <a:pt x="393045" y="21053"/>
                  </a:lnTo>
                  <a:close/>
                </a:path>
                <a:path w="522604" h="107950">
                  <a:moveTo>
                    <a:pt x="410524" y="6924"/>
                  </a:moveTo>
                  <a:lnTo>
                    <a:pt x="408030" y="6924"/>
                  </a:lnTo>
                  <a:lnTo>
                    <a:pt x="405954" y="8004"/>
                  </a:lnTo>
                  <a:lnTo>
                    <a:pt x="404297" y="10163"/>
                  </a:lnTo>
                  <a:lnTo>
                    <a:pt x="402641" y="12323"/>
                  </a:lnTo>
                  <a:lnTo>
                    <a:pt x="401812" y="16288"/>
                  </a:lnTo>
                  <a:lnTo>
                    <a:pt x="401812" y="22059"/>
                  </a:lnTo>
                  <a:lnTo>
                    <a:pt x="401812" y="27308"/>
                  </a:lnTo>
                  <a:lnTo>
                    <a:pt x="402650" y="31003"/>
                  </a:lnTo>
                  <a:lnTo>
                    <a:pt x="404325" y="33144"/>
                  </a:lnTo>
                  <a:lnTo>
                    <a:pt x="406001" y="35285"/>
                  </a:lnTo>
                  <a:lnTo>
                    <a:pt x="408067" y="36355"/>
                  </a:lnTo>
                  <a:lnTo>
                    <a:pt x="410524" y="36355"/>
                  </a:lnTo>
                  <a:lnTo>
                    <a:pt x="413056" y="36355"/>
                  </a:lnTo>
                  <a:lnTo>
                    <a:pt x="415150" y="35276"/>
                  </a:lnTo>
                  <a:lnTo>
                    <a:pt x="416807" y="33116"/>
                  </a:lnTo>
                  <a:lnTo>
                    <a:pt x="418464" y="30957"/>
                  </a:lnTo>
                  <a:lnTo>
                    <a:pt x="419292" y="27010"/>
                  </a:lnTo>
                  <a:lnTo>
                    <a:pt x="419292" y="21277"/>
                  </a:lnTo>
                  <a:lnTo>
                    <a:pt x="419292" y="15990"/>
                  </a:lnTo>
                  <a:lnTo>
                    <a:pt x="418454" y="12276"/>
                  </a:lnTo>
                  <a:lnTo>
                    <a:pt x="416779" y="10136"/>
                  </a:lnTo>
                  <a:lnTo>
                    <a:pt x="415104" y="7995"/>
                  </a:lnTo>
                  <a:lnTo>
                    <a:pt x="413019" y="6924"/>
                  </a:lnTo>
                  <a:lnTo>
                    <a:pt x="410524" y="6924"/>
                  </a:lnTo>
                  <a:close/>
                </a:path>
                <a:path w="522604" h="107950">
                  <a:moveTo>
                    <a:pt x="410580" y="86282"/>
                  </a:moveTo>
                  <a:lnTo>
                    <a:pt x="455369" y="0"/>
                  </a:lnTo>
                  <a:lnTo>
                    <a:pt x="463522" y="0"/>
                  </a:lnTo>
                  <a:lnTo>
                    <a:pt x="418901" y="86282"/>
                  </a:lnTo>
                  <a:lnTo>
                    <a:pt x="410580" y="86282"/>
                  </a:lnTo>
                  <a:close/>
                </a:path>
                <a:path w="522604" h="107950">
                  <a:moveTo>
                    <a:pt x="445987" y="64055"/>
                  </a:moveTo>
                  <a:lnTo>
                    <a:pt x="445987" y="58173"/>
                  </a:lnTo>
                  <a:lnTo>
                    <a:pt x="447457" y="53193"/>
                  </a:lnTo>
                  <a:lnTo>
                    <a:pt x="450398" y="49116"/>
                  </a:lnTo>
                  <a:lnTo>
                    <a:pt x="453340" y="45039"/>
                  </a:lnTo>
                  <a:lnTo>
                    <a:pt x="457621" y="43001"/>
                  </a:lnTo>
                  <a:lnTo>
                    <a:pt x="463243" y="43001"/>
                  </a:lnTo>
                  <a:lnTo>
                    <a:pt x="468381" y="43001"/>
                  </a:lnTo>
                  <a:lnTo>
                    <a:pt x="472635" y="44835"/>
                  </a:lnTo>
                  <a:lnTo>
                    <a:pt x="476004" y="48502"/>
                  </a:lnTo>
                  <a:lnTo>
                    <a:pt x="479373" y="52169"/>
                  </a:lnTo>
                  <a:lnTo>
                    <a:pt x="481058" y="57558"/>
                  </a:lnTo>
                  <a:lnTo>
                    <a:pt x="481058" y="64669"/>
                  </a:lnTo>
                  <a:lnTo>
                    <a:pt x="481058" y="71594"/>
                  </a:lnTo>
                  <a:lnTo>
                    <a:pt x="479355" y="76928"/>
                  </a:lnTo>
                  <a:lnTo>
                    <a:pt x="475948" y="80669"/>
                  </a:lnTo>
                  <a:lnTo>
                    <a:pt x="472541" y="84411"/>
                  </a:lnTo>
                  <a:lnTo>
                    <a:pt x="468325" y="86282"/>
                  </a:lnTo>
                  <a:lnTo>
                    <a:pt x="463299" y="86282"/>
                  </a:lnTo>
                  <a:lnTo>
                    <a:pt x="458347" y="86282"/>
                  </a:lnTo>
                  <a:lnTo>
                    <a:pt x="454224" y="84430"/>
                  </a:lnTo>
                  <a:lnTo>
                    <a:pt x="450929" y="80725"/>
                  </a:lnTo>
                  <a:lnTo>
                    <a:pt x="447634" y="77021"/>
                  </a:lnTo>
                  <a:lnTo>
                    <a:pt x="445987" y="71464"/>
                  </a:lnTo>
                  <a:lnTo>
                    <a:pt x="445987" y="64055"/>
                  </a:lnTo>
                  <a:close/>
                </a:path>
                <a:path w="522604" h="107950">
                  <a:moveTo>
                    <a:pt x="463522" y="49926"/>
                  </a:moveTo>
                  <a:lnTo>
                    <a:pt x="460991" y="49926"/>
                  </a:lnTo>
                  <a:lnTo>
                    <a:pt x="458896" y="51006"/>
                  </a:lnTo>
                  <a:lnTo>
                    <a:pt x="457240" y="53165"/>
                  </a:lnTo>
                  <a:lnTo>
                    <a:pt x="455583" y="55324"/>
                  </a:lnTo>
                  <a:lnTo>
                    <a:pt x="454754" y="59289"/>
                  </a:lnTo>
                  <a:lnTo>
                    <a:pt x="454754" y="65060"/>
                  </a:lnTo>
                  <a:lnTo>
                    <a:pt x="454754" y="70273"/>
                  </a:lnTo>
                  <a:lnTo>
                    <a:pt x="455592" y="73958"/>
                  </a:lnTo>
                  <a:lnTo>
                    <a:pt x="457268" y="76118"/>
                  </a:lnTo>
                  <a:lnTo>
                    <a:pt x="458943" y="78277"/>
                  </a:lnTo>
                  <a:lnTo>
                    <a:pt x="461009" y="79357"/>
                  </a:lnTo>
                  <a:lnTo>
                    <a:pt x="463466" y="79357"/>
                  </a:lnTo>
                  <a:lnTo>
                    <a:pt x="466035" y="79357"/>
                  </a:lnTo>
                  <a:lnTo>
                    <a:pt x="468148" y="78277"/>
                  </a:lnTo>
                  <a:lnTo>
                    <a:pt x="469805" y="76118"/>
                  </a:lnTo>
                  <a:lnTo>
                    <a:pt x="471462" y="73958"/>
                  </a:lnTo>
                  <a:lnTo>
                    <a:pt x="472290" y="70012"/>
                  </a:lnTo>
                  <a:lnTo>
                    <a:pt x="472290" y="64278"/>
                  </a:lnTo>
                  <a:lnTo>
                    <a:pt x="472290" y="58992"/>
                  </a:lnTo>
                  <a:lnTo>
                    <a:pt x="471452" y="55278"/>
                  </a:lnTo>
                  <a:lnTo>
                    <a:pt x="469777" y="53137"/>
                  </a:lnTo>
                  <a:lnTo>
                    <a:pt x="468102" y="50996"/>
                  </a:lnTo>
                  <a:lnTo>
                    <a:pt x="466017" y="49926"/>
                  </a:lnTo>
                  <a:lnTo>
                    <a:pt x="463522" y="49926"/>
                  </a:lnTo>
                  <a:close/>
                </a:path>
                <a:path w="522604" h="107950">
                  <a:moveTo>
                    <a:pt x="502224" y="107336"/>
                  </a:moveTo>
                  <a:lnTo>
                    <a:pt x="495019" y="107336"/>
                  </a:lnTo>
                  <a:lnTo>
                    <a:pt x="502325" y="93929"/>
                  </a:lnTo>
                  <a:lnTo>
                    <a:pt x="507543" y="80516"/>
                  </a:lnTo>
                  <a:lnTo>
                    <a:pt x="510674" y="67095"/>
                  </a:lnTo>
                  <a:lnTo>
                    <a:pt x="511718" y="53668"/>
                  </a:lnTo>
                  <a:lnTo>
                    <a:pt x="511718" y="46668"/>
                  </a:lnTo>
                  <a:lnTo>
                    <a:pt x="510917" y="39725"/>
                  </a:lnTo>
                  <a:lnTo>
                    <a:pt x="509316" y="32837"/>
                  </a:lnTo>
                  <a:lnTo>
                    <a:pt x="508050" y="27252"/>
                  </a:lnTo>
                  <a:lnTo>
                    <a:pt x="506282" y="21891"/>
                  </a:lnTo>
                  <a:lnTo>
                    <a:pt x="504011" y="16753"/>
                  </a:lnTo>
                  <a:lnTo>
                    <a:pt x="502559" y="13403"/>
                  </a:lnTo>
                  <a:lnTo>
                    <a:pt x="499562" y="7818"/>
                  </a:lnTo>
                  <a:lnTo>
                    <a:pt x="495019" y="0"/>
                  </a:lnTo>
                  <a:lnTo>
                    <a:pt x="502224" y="0"/>
                  </a:lnTo>
                  <a:lnTo>
                    <a:pt x="519630" y="34303"/>
                  </a:lnTo>
                  <a:lnTo>
                    <a:pt x="522049" y="53612"/>
                  </a:lnTo>
                  <a:lnTo>
                    <a:pt x="521688" y="61088"/>
                  </a:lnTo>
                  <a:lnTo>
                    <a:pt x="506201" y="101863"/>
                  </a:lnTo>
                  <a:lnTo>
                    <a:pt x="502224" y="107336"/>
                  </a:lnTo>
                  <a:close/>
                </a:path>
              </a:pathLst>
            </a:custGeom>
            <a:ln w="285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466660" y="5590863"/>
              <a:ext cx="652170" cy="135929"/>
            </a:xfrm>
            <a:prstGeom prst="rect">
              <a:avLst/>
            </a:prstGeom>
          </p:spPr>
        </p:pic>
      </p:grpSp>
      <p:sp>
        <p:nvSpPr>
          <p:cNvPr id="39" name="object 39"/>
          <p:cNvSpPr txBox="1"/>
          <p:nvPr/>
        </p:nvSpPr>
        <p:spPr>
          <a:xfrm>
            <a:off x="6827196" y="5075269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4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(66,7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568333" y="5561353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2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(33,3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6841348" y="6091244"/>
            <a:ext cx="522605" cy="107950"/>
          </a:xfrm>
          <a:custGeom>
            <a:avLst/>
            <a:gdLst/>
            <a:ahLst/>
            <a:cxnLst/>
            <a:rect l="l" t="t" r="r" b="b"/>
            <a:pathLst>
              <a:path w="522604" h="107950">
                <a:moveTo>
                  <a:pt x="35518" y="83266"/>
                </a:moveTo>
                <a:lnTo>
                  <a:pt x="35518" y="63664"/>
                </a:lnTo>
                <a:lnTo>
                  <a:pt x="0" y="63664"/>
                </a:lnTo>
                <a:lnTo>
                  <a:pt x="0" y="54449"/>
                </a:lnTo>
                <a:lnTo>
                  <a:pt x="37361" y="1396"/>
                </a:lnTo>
                <a:lnTo>
                  <a:pt x="45570" y="1396"/>
                </a:lnTo>
                <a:lnTo>
                  <a:pt x="45570" y="54449"/>
                </a:lnTo>
                <a:lnTo>
                  <a:pt x="56627" y="54449"/>
                </a:lnTo>
                <a:lnTo>
                  <a:pt x="56627" y="63664"/>
                </a:lnTo>
                <a:lnTo>
                  <a:pt x="45570" y="63664"/>
                </a:lnTo>
                <a:lnTo>
                  <a:pt x="45570" y="83266"/>
                </a:lnTo>
                <a:lnTo>
                  <a:pt x="35518" y="83266"/>
                </a:lnTo>
                <a:close/>
              </a:path>
              <a:path w="522604" h="107950">
                <a:moveTo>
                  <a:pt x="35518" y="54449"/>
                </a:moveTo>
                <a:lnTo>
                  <a:pt x="35518" y="17535"/>
                </a:lnTo>
                <a:lnTo>
                  <a:pt x="9884" y="54449"/>
                </a:lnTo>
                <a:lnTo>
                  <a:pt x="35518" y="54449"/>
                </a:lnTo>
                <a:close/>
              </a:path>
              <a:path w="522604" h="107950">
                <a:moveTo>
                  <a:pt x="120683" y="107336"/>
                </a:moveTo>
                <a:lnTo>
                  <a:pt x="102296" y="68439"/>
                </a:lnTo>
                <a:lnTo>
                  <a:pt x="100858" y="53612"/>
                </a:lnTo>
                <a:lnTo>
                  <a:pt x="101126" y="47036"/>
                </a:lnTo>
                <a:lnTo>
                  <a:pt x="115776" y="7015"/>
                </a:lnTo>
                <a:lnTo>
                  <a:pt x="120683" y="0"/>
                </a:lnTo>
                <a:lnTo>
                  <a:pt x="127887" y="0"/>
                </a:lnTo>
                <a:lnTo>
                  <a:pt x="123382" y="7743"/>
                </a:lnTo>
                <a:lnTo>
                  <a:pt x="120404" y="13272"/>
                </a:lnTo>
                <a:lnTo>
                  <a:pt x="118952" y="16586"/>
                </a:lnTo>
                <a:lnTo>
                  <a:pt x="116681" y="21724"/>
                </a:lnTo>
                <a:lnTo>
                  <a:pt x="114894" y="27085"/>
                </a:lnTo>
                <a:lnTo>
                  <a:pt x="113591" y="32670"/>
                </a:lnTo>
                <a:lnTo>
                  <a:pt x="111990" y="39632"/>
                </a:lnTo>
                <a:lnTo>
                  <a:pt x="111189" y="46631"/>
                </a:lnTo>
                <a:lnTo>
                  <a:pt x="111189" y="53668"/>
                </a:lnTo>
                <a:lnTo>
                  <a:pt x="112233" y="67095"/>
                </a:lnTo>
                <a:lnTo>
                  <a:pt x="115364" y="80516"/>
                </a:lnTo>
                <a:lnTo>
                  <a:pt x="120582" y="93929"/>
                </a:lnTo>
                <a:lnTo>
                  <a:pt x="127887" y="107336"/>
                </a:lnTo>
                <a:lnTo>
                  <a:pt x="120683" y="107336"/>
                </a:lnTo>
                <a:close/>
              </a:path>
              <a:path w="522604" h="107950">
                <a:moveTo>
                  <a:pt x="188927" y="21444"/>
                </a:moveTo>
                <a:lnTo>
                  <a:pt x="178930" y="22226"/>
                </a:lnTo>
                <a:lnTo>
                  <a:pt x="178037" y="18280"/>
                </a:lnTo>
                <a:lnTo>
                  <a:pt x="176771" y="15413"/>
                </a:lnTo>
                <a:lnTo>
                  <a:pt x="175133" y="13626"/>
                </a:lnTo>
                <a:lnTo>
                  <a:pt x="172415" y="10759"/>
                </a:lnTo>
                <a:lnTo>
                  <a:pt x="169064" y="9326"/>
                </a:lnTo>
                <a:lnTo>
                  <a:pt x="165081" y="9326"/>
                </a:lnTo>
                <a:lnTo>
                  <a:pt x="161879" y="9326"/>
                </a:lnTo>
                <a:lnTo>
                  <a:pt x="159068" y="10219"/>
                </a:lnTo>
                <a:lnTo>
                  <a:pt x="156648" y="12006"/>
                </a:lnTo>
                <a:lnTo>
                  <a:pt x="153483" y="14315"/>
                </a:lnTo>
                <a:lnTo>
                  <a:pt x="146316" y="41046"/>
                </a:lnTo>
                <a:lnTo>
                  <a:pt x="148736" y="37361"/>
                </a:lnTo>
                <a:lnTo>
                  <a:pt x="151696" y="34624"/>
                </a:lnTo>
                <a:lnTo>
                  <a:pt x="155196" y="32837"/>
                </a:lnTo>
                <a:lnTo>
                  <a:pt x="158696" y="31050"/>
                </a:lnTo>
                <a:lnTo>
                  <a:pt x="162363" y="30156"/>
                </a:lnTo>
                <a:lnTo>
                  <a:pt x="166198" y="30156"/>
                </a:lnTo>
                <a:lnTo>
                  <a:pt x="172899" y="30156"/>
                </a:lnTo>
                <a:lnTo>
                  <a:pt x="178605" y="32623"/>
                </a:lnTo>
                <a:lnTo>
                  <a:pt x="183314" y="37556"/>
                </a:lnTo>
                <a:lnTo>
                  <a:pt x="188024" y="42489"/>
                </a:lnTo>
                <a:lnTo>
                  <a:pt x="190379" y="48865"/>
                </a:lnTo>
                <a:lnTo>
                  <a:pt x="190379" y="56683"/>
                </a:lnTo>
                <a:lnTo>
                  <a:pt x="190379" y="61821"/>
                </a:lnTo>
                <a:lnTo>
                  <a:pt x="189271" y="66596"/>
                </a:lnTo>
                <a:lnTo>
                  <a:pt x="187056" y="71008"/>
                </a:lnTo>
                <a:lnTo>
                  <a:pt x="184841" y="75420"/>
                </a:lnTo>
                <a:lnTo>
                  <a:pt x="181797" y="78798"/>
                </a:lnTo>
                <a:lnTo>
                  <a:pt x="177925" y="81144"/>
                </a:lnTo>
                <a:lnTo>
                  <a:pt x="174053" y="83489"/>
                </a:lnTo>
                <a:lnTo>
                  <a:pt x="169660" y="84662"/>
                </a:lnTo>
                <a:lnTo>
                  <a:pt x="164746" y="84662"/>
                </a:lnTo>
                <a:lnTo>
                  <a:pt x="156369" y="84662"/>
                </a:lnTo>
                <a:lnTo>
                  <a:pt x="136320" y="44956"/>
                </a:lnTo>
                <a:lnTo>
                  <a:pt x="136868" y="33898"/>
                </a:lnTo>
                <a:lnTo>
                  <a:pt x="157057" y="1061"/>
                </a:lnTo>
                <a:lnTo>
                  <a:pt x="165695" y="1061"/>
                </a:lnTo>
                <a:lnTo>
                  <a:pt x="172136" y="1061"/>
                </a:lnTo>
                <a:lnTo>
                  <a:pt x="177413" y="2866"/>
                </a:lnTo>
                <a:lnTo>
                  <a:pt x="181527" y="6478"/>
                </a:lnTo>
                <a:lnTo>
                  <a:pt x="185641" y="10089"/>
                </a:lnTo>
                <a:lnTo>
                  <a:pt x="188108" y="15078"/>
                </a:lnTo>
                <a:lnTo>
                  <a:pt x="188927" y="21444"/>
                </a:lnTo>
                <a:close/>
              </a:path>
              <a:path w="522604" h="107950">
                <a:moveTo>
                  <a:pt x="147880" y="56739"/>
                </a:moveTo>
                <a:lnTo>
                  <a:pt x="147880" y="60202"/>
                </a:lnTo>
                <a:lnTo>
                  <a:pt x="148615" y="63515"/>
                </a:lnTo>
                <a:lnTo>
                  <a:pt x="150086" y="66680"/>
                </a:lnTo>
                <a:lnTo>
                  <a:pt x="151557" y="69844"/>
                </a:lnTo>
                <a:lnTo>
                  <a:pt x="153614" y="72255"/>
                </a:lnTo>
                <a:lnTo>
                  <a:pt x="156257" y="73912"/>
                </a:lnTo>
                <a:lnTo>
                  <a:pt x="158900" y="75569"/>
                </a:lnTo>
                <a:lnTo>
                  <a:pt x="161674" y="76397"/>
                </a:lnTo>
                <a:lnTo>
                  <a:pt x="164578" y="76397"/>
                </a:lnTo>
                <a:lnTo>
                  <a:pt x="168822" y="76397"/>
                </a:lnTo>
                <a:lnTo>
                  <a:pt x="172471" y="74684"/>
                </a:lnTo>
                <a:lnTo>
                  <a:pt x="175524" y="71259"/>
                </a:lnTo>
                <a:lnTo>
                  <a:pt x="178577" y="67834"/>
                </a:lnTo>
                <a:lnTo>
                  <a:pt x="180103" y="63180"/>
                </a:lnTo>
                <a:lnTo>
                  <a:pt x="180103" y="57298"/>
                </a:lnTo>
                <a:lnTo>
                  <a:pt x="180103" y="51639"/>
                </a:lnTo>
                <a:lnTo>
                  <a:pt x="178595" y="47180"/>
                </a:lnTo>
                <a:lnTo>
                  <a:pt x="175580" y="43922"/>
                </a:lnTo>
                <a:lnTo>
                  <a:pt x="172564" y="40665"/>
                </a:lnTo>
                <a:lnTo>
                  <a:pt x="168767" y="39036"/>
                </a:lnTo>
                <a:lnTo>
                  <a:pt x="164187" y="39036"/>
                </a:lnTo>
                <a:lnTo>
                  <a:pt x="159645" y="39036"/>
                </a:lnTo>
                <a:lnTo>
                  <a:pt x="155792" y="40665"/>
                </a:lnTo>
                <a:lnTo>
                  <a:pt x="152627" y="43922"/>
                </a:lnTo>
                <a:lnTo>
                  <a:pt x="149462" y="47180"/>
                </a:lnTo>
                <a:lnTo>
                  <a:pt x="147880" y="51452"/>
                </a:lnTo>
                <a:lnTo>
                  <a:pt x="147880" y="56739"/>
                </a:lnTo>
                <a:close/>
              </a:path>
              <a:path w="522604" h="107950">
                <a:moveTo>
                  <a:pt x="252536" y="21444"/>
                </a:moveTo>
                <a:lnTo>
                  <a:pt x="242539" y="22226"/>
                </a:lnTo>
                <a:lnTo>
                  <a:pt x="241646" y="18280"/>
                </a:lnTo>
                <a:lnTo>
                  <a:pt x="240380" y="15413"/>
                </a:lnTo>
                <a:lnTo>
                  <a:pt x="238742" y="13626"/>
                </a:lnTo>
                <a:lnTo>
                  <a:pt x="236024" y="10759"/>
                </a:lnTo>
                <a:lnTo>
                  <a:pt x="232673" y="9326"/>
                </a:lnTo>
                <a:lnTo>
                  <a:pt x="228689" y="9326"/>
                </a:lnTo>
                <a:lnTo>
                  <a:pt x="225488" y="9326"/>
                </a:lnTo>
                <a:lnTo>
                  <a:pt x="222677" y="10219"/>
                </a:lnTo>
                <a:lnTo>
                  <a:pt x="220257" y="12006"/>
                </a:lnTo>
                <a:lnTo>
                  <a:pt x="217092" y="14315"/>
                </a:lnTo>
                <a:lnTo>
                  <a:pt x="209925" y="41046"/>
                </a:lnTo>
                <a:lnTo>
                  <a:pt x="212345" y="37361"/>
                </a:lnTo>
                <a:lnTo>
                  <a:pt x="215305" y="34624"/>
                </a:lnTo>
                <a:lnTo>
                  <a:pt x="218805" y="32837"/>
                </a:lnTo>
                <a:lnTo>
                  <a:pt x="222304" y="31050"/>
                </a:lnTo>
                <a:lnTo>
                  <a:pt x="225972" y="30156"/>
                </a:lnTo>
                <a:lnTo>
                  <a:pt x="229806" y="30156"/>
                </a:lnTo>
                <a:lnTo>
                  <a:pt x="236508" y="30156"/>
                </a:lnTo>
                <a:lnTo>
                  <a:pt x="242213" y="32623"/>
                </a:lnTo>
                <a:lnTo>
                  <a:pt x="246923" y="37556"/>
                </a:lnTo>
                <a:lnTo>
                  <a:pt x="251633" y="42489"/>
                </a:lnTo>
                <a:lnTo>
                  <a:pt x="253988" y="48865"/>
                </a:lnTo>
                <a:lnTo>
                  <a:pt x="253988" y="56683"/>
                </a:lnTo>
                <a:lnTo>
                  <a:pt x="253988" y="61821"/>
                </a:lnTo>
                <a:lnTo>
                  <a:pt x="252880" y="66596"/>
                </a:lnTo>
                <a:lnTo>
                  <a:pt x="250665" y="71008"/>
                </a:lnTo>
                <a:lnTo>
                  <a:pt x="248450" y="75420"/>
                </a:lnTo>
                <a:lnTo>
                  <a:pt x="245406" y="78798"/>
                </a:lnTo>
                <a:lnTo>
                  <a:pt x="241534" y="81144"/>
                </a:lnTo>
                <a:lnTo>
                  <a:pt x="237662" y="83489"/>
                </a:lnTo>
                <a:lnTo>
                  <a:pt x="233269" y="84662"/>
                </a:lnTo>
                <a:lnTo>
                  <a:pt x="228354" y="84662"/>
                </a:lnTo>
                <a:lnTo>
                  <a:pt x="219977" y="84662"/>
                </a:lnTo>
                <a:lnTo>
                  <a:pt x="213146" y="81581"/>
                </a:lnTo>
                <a:lnTo>
                  <a:pt x="199929" y="44956"/>
                </a:lnTo>
                <a:lnTo>
                  <a:pt x="200477" y="33898"/>
                </a:lnTo>
                <a:lnTo>
                  <a:pt x="220666" y="1061"/>
                </a:lnTo>
                <a:lnTo>
                  <a:pt x="229304" y="1061"/>
                </a:lnTo>
                <a:lnTo>
                  <a:pt x="235745" y="1061"/>
                </a:lnTo>
                <a:lnTo>
                  <a:pt x="241022" y="2866"/>
                </a:lnTo>
                <a:lnTo>
                  <a:pt x="245136" y="6478"/>
                </a:lnTo>
                <a:lnTo>
                  <a:pt x="249250" y="10089"/>
                </a:lnTo>
                <a:lnTo>
                  <a:pt x="251717" y="15078"/>
                </a:lnTo>
                <a:lnTo>
                  <a:pt x="252536" y="21444"/>
                </a:lnTo>
                <a:close/>
              </a:path>
              <a:path w="522604" h="107950">
                <a:moveTo>
                  <a:pt x="211489" y="56739"/>
                </a:moveTo>
                <a:lnTo>
                  <a:pt x="211489" y="60202"/>
                </a:lnTo>
                <a:lnTo>
                  <a:pt x="212224" y="63515"/>
                </a:lnTo>
                <a:lnTo>
                  <a:pt x="213695" y="66680"/>
                </a:lnTo>
                <a:lnTo>
                  <a:pt x="215165" y="69844"/>
                </a:lnTo>
                <a:lnTo>
                  <a:pt x="217222" y="72255"/>
                </a:lnTo>
                <a:lnTo>
                  <a:pt x="219866" y="73912"/>
                </a:lnTo>
                <a:lnTo>
                  <a:pt x="222509" y="75569"/>
                </a:lnTo>
                <a:lnTo>
                  <a:pt x="225283" y="76397"/>
                </a:lnTo>
                <a:lnTo>
                  <a:pt x="228187" y="76397"/>
                </a:lnTo>
                <a:lnTo>
                  <a:pt x="232431" y="76397"/>
                </a:lnTo>
                <a:lnTo>
                  <a:pt x="236080" y="74684"/>
                </a:lnTo>
                <a:lnTo>
                  <a:pt x="239133" y="71259"/>
                </a:lnTo>
                <a:lnTo>
                  <a:pt x="242186" y="67834"/>
                </a:lnTo>
                <a:lnTo>
                  <a:pt x="243712" y="63180"/>
                </a:lnTo>
                <a:lnTo>
                  <a:pt x="243712" y="57298"/>
                </a:lnTo>
                <a:lnTo>
                  <a:pt x="243712" y="51639"/>
                </a:lnTo>
                <a:lnTo>
                  <a:pt x="242204" y="47180"/>
                </a:lnTo>
                <a:lnTo>
                  <a:pt x="239188" y="43922"/>
                </a:lnTo>
                <a:lnTo>
                  <a:pt x="236173" y="40665"/>
                </a:lnTo>
                <a:lnTo>
                  <a:pt x="232375" y="39036"/>
                </a:lnTo>
                <a:lnTo>
                  <a:pt x="227796" y="39036"/>
                </a:lnTo>
                <a:lnTo>
                  <a:pt x="223254" y="39036"/>
                </a:lnTo>
                <a:lnTo>
                  <a:pt x="219400" y="40665"/>
                </a:lnTo>
                <a:lnTo>
                  <a:pt x="216236" y="43922"/>
                </a:lnTo>
                <a:lnTo>
                  <a:pt x="213071" y="47180"/>
                </a:lnTo>
                <a:lnTo>
                  <a:pt x="211489" y="51452"/>
                </a:lnTo>
                <a:lnTo>
                  <a:pt x="211489" y="56739"/>
                </a:lnTo>
                <a:close/>
              </a:path>
              <a:path w="522604" h="107950">
                <a:moveTo>
                  <a:pt x="269401" y="83266"/>
                </a:moveTo>
                <a:lnTo>
                  <a:pt x="269401" y="71818"/>
                </a:lnTo>
                <a:lnTo>
                  <a:pt x="280850" y="71818"/>
                </a:lnTo>
                <a:lnTo>
                  <a:pt x="280850" y="83266"/>
                </a:lnTo>
                <a:lnTo>
                  <a:pt x="280850" y="87473"/>
                </a:lnTo>
                <a:lnTo>
                  <a:pt x="271523" y="99461"/>
                </a:lnTo>
                <a:lnTo>
                  <a:pt x="268731" y="95161"/>
                </a:lnTo>
                <a:lnTo>
                  <a:pt x="270853" y="94231"/>
                </a:lnTo>
                <a:lnTo>
                  <a:pt x="272417" y="92862"/>
                </a:lnTo>
                <a:lnTo>
                  <a:pt x="273422" y="91057"/>
                </a:lnTo>
                <a:lnTo>
                  <a:pt x="274427" y="89251"/>
                </a:lnTo>
                <a:lnTo>
                  <a:pt x="274986" y="86654"/>
                </a:lnTo>
                <a:lnTo>
                  <a:pt x="275098" y="83266"/>
                </a:lnTo>
                <a:lnTo>
                  <a:pt x="269401" y="83266"/>
                </a:lnTo>
                <a:close/>
              </a:path>
              <a:path w="522604" h="107950">
                <a:moveTo>
                  <a:pt x="296431" y="12118"/>
                </a:moveTo>
                <a:lnTo>
                  <a:pt x="296431" y="2457"/>
                </a:lnTo>
                <a:lnTo>
                  <a:pt x="349429" y="2457"/>
                </a:lnTo>
                <a:lnTo>
                  <a:pt x="349429" y="10275"/>
                </a:lnTo>
                <a:lnTo>
                  <a:pt x="345528" y="14778"/>
                </a:lnTo>
                <a:lnTo>
                  <a:pt x="341645" y="19965"/>
                </a:lnTo>
                <a:lnTo>
                  <a:pt x="322064" y="60760"/>
                </a:lnTo>
                <a:lnTo>
                  <a:pt x="318211" y="83266"/>
                </a:lnTo>
                <a:lnTo>
                  <a:pt x="307879" y="83266"/>
                </a:lnTo>
                <a:lnTo>
                  <a:pt x="318897" y="39949"/>
                </a:lnTo>
                <a:lnTo>
                  <a:pt x="336528" y="12118"/>
                </a:lnTo>
                <a:lnTo>
                  <a:pt x="296431" y="12118"/>
                </a:lnTo>
                <a:close/>
              </a:path>
              <a:path w="522604" h="107950">
                <a:moveTo>
                  <a:pt x="393045" y="21054"/>
                </a:moveTo>
                <a:lnTo>
                  <a:pt x="393045" y="15208"/>
                </a:lnTo>
                <a:lnTo>
                  <a:pt x="394515" y="10238"/>
                </a:lnTo>
                <a:lnTo>
                  <a:pt x="397456" y="6143"/>
                </a:lnTo>
                <a:lnTo>
                  <a:pt x="400398" y="2047"/>
                </a:lnTo>
                <a:lnTo>
                  <a:pt x="404661" y="0"/>
                </a:lnTo>
                <a:lnTo>
                  <a:pt x="410245" y="0"/>
                </a:lnTo>
                <a:lnTo>
                  <a:pt x="415383" y="0"/>
                </a:lnTo>
                <a:lnTo>
                  <a:pt x="419637" y="1833"/>
                </a:lnTo>
                <a:lnTo>
                  <a:pt x="423006" y="5500"/>
                </a:lnTo>
                <a:lnTo>
                  <a:pt x="426375" y="9168"/>
                </a:lnTo>
                <a:lnTo>
                  <a:pt x="428060" y="14557"/>
                </a:lnTo>
                <a:lnTo>
                  <a:pt x="428060" y="21668"/>
                </a:lnTo>
                <a:lnTo>
                  <a:pt x="428060" y="28593"/>
                </a:lnTo>
                <a:lnTo>
                  <a:pt x="426357" y="33926"/>
                </a:lnTo>
                <a:lnTo>
                  <a:pt x="422950" y="37668"/>
                </a:lnTo>
                <a:lnTo>
                  <a:pt x="419543" y="41409"/>
                </a:lnTo>
                <a:lnTo>
                  <a:pt x="415346" y="43280"/>
                </a:lnTo>
                <a:lnTo>
                  <a:pt x="410357" y="43280"/>
                </a:lnTo>
                <a:lnTo>
                  <a:pt x="405405" y="43280"/>
                </a:lnTo>
                <a:lnTo>
                  <a:pt x="401282" y="41437"/>
                </a:lnTo>
                <a:lnTo>
                  <a:pt x="397987" y="37751"/>
                </a:lnTo>
                <a:lnTo>
                  <a:pt x="394692" y="34066"/>
                </a:lnTo>
                <a:lnTo>
                  <a:pt x="393045" y="28500"/>
                </a:lnTo>
                <a:lnTo>
                  <a:pt x="393045" y="21054"/>
                </a:lnTo>
                <a:close/>
              </a:path>
              <a:path w="522604" h="107950">
                <a:moveTo>
                  <a:pt x="410524" y="6924"/>
                </a:moveTo>
                <a:lnTo>
                  <a:pt x="408030" y="6924"/>
                </a:lnTo>
                <a:lnTo>
                  <a:pt x="405954" y="8004"/>
                </a:lnTo>
                <a:lnTo>
                  <a:pt x="404297" y="10164"/>
                </a:lnTo>
                <a:lnTo>
                  <a:pt x="402641" y="12323"/>
                </a:lnTo>
                <a:lnTo>
                  <a:pt x="401812" y="16288"/>
                </a:lnTo>
                <a:lnTo>
                  <a:pt x="401812" y="22059"/>
                </a:lnTo>
                <a:lnTo>
                  <a:pt x="401812" y="27308"/>
                </a:lnTo>
                <a:lnTo>
                  <a:pt x="402650" y="31003"/>
                </a:lnTo>
                <a:lnTo>
                  <a:pt x="404325" y="33144"/>
                </a:lnTo>
                <a:lnTo>
                  <a:pt x="406001" y="35285"/>
                </a:lnTo>
                <a:lnTo>
                  <a:pt x="408067" y="36355"/>
                </a:lnTo>
                <a:lnTo>
                  <a:pt x="410524" y="36355"/>
                </a:lnTo>
                <a:lnTo>
                  <a:pt x="413056" y="36355"/>
                </a:lnTo>
                <a:lnTo>
                  <a:pt x="415150" y="35276"/>
                </a:lnTo>
                <a:lnTo>
                  <a:pt x="416807" y="33116"/>
                </a:lnTo>
                <a:lnTo>
                  <a:pt x="418464" y="30957"/>
                </a:lnTo>
                <a:lnTo>
                  <a:pt x="419292" y="27010"/>
                </a:lnTo>
                <a:lnTo>
                  <a:pt x="419292" y="21277"/>
                </a:lnTo>
                <a:lnTo>
                  <a:pt x="419292" y="15990"/>
                </a:lnTo>
                <a:lnTo>
                  <a:pt x="418454" y="12276"/>
                </a:lnTo>
                <a:lnTo>
                  <a:pt x="416779" y="10136"/>
                </a:lnTo>
                <a:lnTo>
                  <a:pt x="415104" y="7995"/>
                </a:lnTo>
                <a:lnTo>
                  <a:pt x="413019" y="6924"/>
                </a:lnTo>
                <a:lnTo>
                  <a:pt x="410524" y="6924"/>
                </a:lnTo>
                <a:close/>
              </a:path>
              <a:path w="522604" h="107950">
                <a:moveTo>
                  <a:pt x="410580" y="86282"/>
                </a:moveTo>
                <a:lnTo>
                  <a:pt x="455369" y="0"/>
                </a:lnTo>
                <a:lnTo>
                  <a:pt x="463522" y="0"/>
                </a:lnTo>
                <a:lnTo>
                  <a:pt x="418901" y="86282"/>
                </a:lnTo>
                <a:lnTo>
                  <a:pt x="410580" y="86282"/>
                </a:lnTo>
                <a:close/>
              </a:path>
              <a:path w="522604" h="107950">
                <a:moveTo>
                  <a:pt x="445987" y="64055"/>
                </a:moveTo>
                <a:lnTo>
                  <a:pt x="445987" y="58173"/>
                </a:lnTo>
                <a:lnTo>
                  <a:pt x="447457" y="53193"/>
                </a:lnTo>
                <a:lnTo>
                  <a:pt x="450398" y="49116"/>
                </a:lnTo>
                <a:lnTo>
                  <a:pt x="453340" y="45039"/>
                </a:lnTo>
                <a:lnTo>
                  <a:pt x="457621" y="43001"/>
                </a:lnTo>
                <a:lnTo>
                  <a:pt x="463243" y="43001"/>
                </a:lnTo>
                <a:lnTo>
                  <a:pt x="468381" y="43001"/>
                </a:lnTo>
                <a:lnTo>
                  <a:pt x="472635" y="44835"/>
                </a:lnTo>
                <a:lnTo>
                  <a:pt x="476004" y="48502"/>
                </a:lnTo>
                <a:lnTo>
                  <a:pt x="479373" y="52169"/>
                </a:lnTo>
                <a:lnTo>
                  <a:pt x="481058" y="57558"/>
                </a:lnTo>
                <a:lnTo>
                  <a:pt x="481058" y="64669"/>
                </a:lnTo>
                <a:lnTo>
                  <a:pt x="481058" y="71594"/>
                </a:lnTo>
                <a:lnTo>
                  <a:pt x="479355" y="76928"/>
                </a:lnTo>
                <a:lnTo>
                  <a:pt x="475948" y="80669"/>
                </a:lnTo>
                <a:lnTo>
                  <a:pt x="472541" y="84411"/>
                </a:lnTo>
                <a:lnTo>
                  <a:pt x="468325" y="86282"/>
                </a:lnTo>
                <a:lnTo>
                  <a:pt x="463299" y="86282"/>
                </a:lnTo>
                <a:lnTo>
                  <a:pt x="458347" y="86282"/>
                </a:lnTo>
                <a:lnTo>
                  <a:pt x="454224" y="84430"/>
                </a:lnTo>
                <a:lnTo>
                  <a:pt x="450929" y="80725"/>
                </a:lnTo>
                <a:lnTo>
                  <a:pt x="447634" y="77021"/>
                </a:lnTo>
                <a:lnTo>
                  <a:pt x="445987" y="71464"/>
                </a:lnTo>
                <a:lnTo>
                  <a:pt x="445987" y="64055"/>
                </a:lnTo>
                <a:close/>
              </a:path>
              <a:path w="522604" h="107950">
                <a:moveTo>
                  <a:pt x="463522" y="49926"/>
                </a:moveTo>
                <a:lnTo>
                  <a:pt x="460991" y="49926"/>
                </a:lnTo>
                <a:lnTo>
                  <a:pt x="458896" y="51006"/>
                </a:lnTo>
                <a:lnTo>
                  <a:pt x="457240" y="53165"/>
                </a:lnTo>
                <a:lnTo>
                  <a:pt x="455583" y="55324"/>
                </a:lnTo>
                <a:lnTo>
                  <a:pt x="454754" y="59290"/>
                </a:lnTo>
                <a:lnTo>
                  <a:pt x="454754" y="65060"/>
                </a:lnTo>
                <a:lnTo>
                  <a:pt x="454754" y="70273"/>
                </a:lnTo>
                <a:lnTo>
                  <a:pt x="455592" y="73958"/>
                </a:lnTo>
                <a:lnTo>
                  <a:pt x="457268" y="76118"/>
                </a:lnTo>
                <a:lnTo>
                  <a:pt x="458943" y="78277"/>
                </a:lnTo>
                <a:lnTo>
                  <a:pt x="461009" y="79357"/>
                </a:lnTo>
                <a:lnTo>
                  <a:pt x="463466" y="79357"/>
                </a:lnTo>
                <a:lnTo>
                  <a:pt x="466035" y="79357"/>
                </a:lnTo>
                <a:lnTo>
                  <a:pt x="468148" y="78277"/>
                </a:lnTo>
                <a:lnTo>
                  <a:pt x="469805" y="76118"/>
                </a:lnTo>
                <a:lnTo>
                  <a:pt x="471462" y="73958"/>
                </a:lnTo>
                <a:lnTo>
                  <a:pt x="472290" y="70012"/>
                </a:lnTo>
                <a:lnTo>
                  <a:pt x="472290" y="64278"/>
                </a:lnTo>
                <a:lnTo>
                  <a:pt x="472290" y="58992"/>
                </a:lnTo>
                <a:lnTo>
                  <a:pt x="471452" y="55278"/>
                </a:lnTo>
                <a:lnTo>
                  <a:pt x="469777" y="53137"/>
                </a:lnTo>
                <a:lnTo>
                  <a:pt x="468102" y="50996"/>
                </a:lnTo>
                <a:lnTo>
                  <a:pt x="466017" y="49926"/>
                </a:lnTo>
                <a:lnTo>
                  <a:pt x="463522" y="49926"/>
                </a:lnTo>
                <a:close/>
              </a:path>
              <a:path w="522604" h="107950">
                <a:moveTo>
                  <a:pt x="502224" y="107336"/>
                </a:moveTo>
                <a:lnTo>
                  <a:pt x="495019" y="107336"/>
                </a:lnTo>
                <a:lnTo>
                  <a:pt x="502325" y="93929"/>
                </a:lnTo>
                <a:lnTo>
                  <a:pt x="507543" y="80516"/>
                </a:lnTo>
                <a:lnTo>
                  <a:pt x="510674" y="67095"/>
                </a:lnTo>
                <a:lnTo>
                  <a:pt x="511718" y="53668"/>
                </a:lnTo>
                <a:lnTo>
                  <a:pt x="511718" y="46668"/>
                </a:lnTo>
                <a:lnTo>
                  <a:pt x="510917" y="39725"/>
                </a:lnTo>
                <a:lnTo>
                  <a:pt x="509316" y="32837"/>
                </a:lnTo>
                <a:lnTo>
                  <a:pt x="508050" y="27252"/>
                </a:lnTo>
                <a:lnTo>
                  <a:pt x="506282" y="21891"/>
                </a:lnTo>
                <a:lnTo>
                  <a:pt x="504011" y="16753"/>
                </a:lnTo>
                <a:lnTo>
                  <a:pt x="502559" y="13403"/>
                </a:lnTo>
                <a:lnTo>
                  <a:pt x="499562" y="7818"/>
                </a:lnTo>
                <a:lnTo>
                  <a:pt x="495019" y="0"/>
                </a:lnTo>
                <a:lnTo>
                  <a:pt x="502224" y="0"/>
                </a:lnTo>
                <a:lnTo>
                  <a:pt x="519630" y="34303"/>
                </a:lnTo>
                <a:lnTo>
                  <a:pt x="522049" y="53612"/>
                </a:lnTo>
                <a:lnTo>
                  <a:pt x="521688" y="61088"/>
                </a:lnTo>
                <a:lnTo>
                  <a:pt x="506201" y="101863"/>
                </a:lnTo>
                <a:lnTo>
                  <a:pt x="502224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6827196" y="6047438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4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(66,7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11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8"/>
            <a:ext cx="9807575" cy="6586220"/>
          </a:xfrm>
          <a:custGeom>
            <a:avLst/>
            <a:gdLst/>
            <a:ahLst/>
            <a:cxnLst/>
            <a:rect l="l" t="t" r="r" b="b"/>
            <a:pathLst>
              <a:path w="9807575" h="6586220">
                <a:moveTo>
                  <a:pt x="0" y="3292984"/>
                </a:moveTo>
                <a:lnTo>
                  <a:pt x="0" y="71483"/>
                </a:lnTo>
                <a:lnTo>
                  <a:pt x="0" y="66787"/>
                </a:lnTo>
                <a:lnTo>
                  <a:pt x="457" y="62133"/>
                </a:lnTo>
                <a:lnTo>
                  <a:pt x="1373" y="57530"/>
                </a:lnTo>
                <a:lnTo>
                  <a:pt x="2289" y="52927"/>
                </a:lnTo>
                <a:lnTo>
                  <a:pt x="3645" y="48460"/>
                </a:lnTo>
                <a:lnTo>
                  <a:pt x="5441" y="44123"/>
                </a:lnTo>
                <a:lnTo>
                  <a:pt x="7237" y="39785"/>
                </a:lnTo>
                <a:lnTo>
                  <a:pt x="20936" y="20933"/>
                </a:lnTo>
                <a:lnTo>
                  <a:pt x="24255" y="17614"/>
                </a:lnTo>
                <a:lnTo>
                  <a:pt x="27866" y="14650"/>
                </a:lnTo>
                <a:lnTo>
                  <a:pt x="31769" y="12044"/>
                </a:lnTo>
                <a:lnTo>
                  <a:pt x="35671" y="9432"/>
                </a:lnTo>
                <a:lnTo>
                  <a:pt x="66789" y="0"/>
                </a:lnTo>
                <a:lnTo>
                  <a:pt x="71483" y="0"/>
                </a:lnTo>
                <a:lnTo>
                  <a:pt x="9735988" y="0"/>
                </a:lnTo>
                <a:lnTo>
                  <a:pt x="9740681" y="0"/>
                </a:lnTo>
                <a:lnTo>
                  <a:pt x="9745329" y="456"/>
                </a:lnTo>
                <a:lnTo>
                  <a:pt x="9775700" y="12044"/>
                </a:lnTo>
                <a:lnTo>
                  <a:pt x="9779604" y="14650"/>
                </a:lnTo>
                <a:lnTo>
                  <a:pt x="9783214" y="17614"/>
                </a:lnTo>
                <a:lnTo>
                  <a:pt x="9786533" y="20933"/>
                </a:lnTo>
                <a:lnTo>
                  <a:pt x="9789852" y="24250"/>
                </a:lnTo>
                <a:lnTo>
                  <a:pt x="9802028" y="44123"/>
                </a:lnTo>
                <a:lnTo>
                  <a:pt x="9803824" y="48460"/>
                </a:lnTo>
                <a:lnTo>
                  <a:pt x="9805180" y="52932"/>
                </a:lnTo>
                <a:lnTo>
                  <a:pt x="9806096" y="57535"/>
                </a:lnTo>
                <a:lnTo>
                  <a:pt x="9807012" y="62137"/>
                </a:lnTo>
                <a:lnTo>
                  <a:pt x="9807471" y="66787"/>
                </a:lnTo>
                <a:lnTo>
                  <a:pt x="9807471" y="71483"/>
                </a:lnTo>
                <a:lnTo>
                  <a:pt x="9807471" y="3292984"/>
                </a:lnTo>
                <a:lnTo>
                  <a:pt x="9807471" y="3297675"/>
                </a:lnTo>
                <a:lnTo>
                  <a:pt x="9807012" y="3302320"/>
                </a:lnTo>
                <a:lnTo>
                  <a:pt x="9806097" y="3306922"/>
                </a:lnTo>
                <a:lnTo>
                  <a:pt x="9805181" y="3311525"/>
                </a:lnTo>
                <a:lnTo>
                  <a:pt x="9783214" y="3346843"/>
                </a:lnTo>
                <a:lnTo>
                  <a:pt x="9763342" y="3359017"/>
                </a:lnTo>
                <a:lnTo>
                  <a:pt x="9759006" y="3360819"/>
                </a:lnTo>
                <a:lnTo>
                  <a:pt x="9754537" y="3362173"/>
                </a:lnTo>
                <a:lnTo>
                  <a:pt x="9749933" y="3363090"/>
                </a:lnTo>
                <a:lnTo>
                  <a:pt x="9745329" y="3364007"/>
                </a:lnTo>
                <a:lnTo>
                  <a:pt x="9740681" y="3364467"/>
                </a:lnTo>
                <a:lnTo>
                  <a:pt x="9735988" y="3364467"/>
                </a:lnTo>
                <a:lnTo>
                  <a:pt x="71483" y="3364467"/>
                </a:lnTo>
                <a:lnTo>
                  <a:pt x="66789" y="3364467"/>
                </a:lnTo>
                <a:lnTo>
                  <a:pt x="62140" y="3364007"/>
                </a:lnTo>
                <a:lnTo>
                  <a:pt x="57537" y="3363090"/>
                </a:lnTo>
                <a:lnTo>
                  <a:pt x="52933" y="3362173"/>
                </a:lnTo>
                <a:lnTo>
                  <a:pt x="48464" y="3360819"/>
                </a:lnTo>
                <a:lnTo>
                  <a:pt x="44127" y="3359017"/>
                </a:lnTo>
                <a:lnTo>
                  <a:pt x="39791" y="3357221"/>
                </a:lnTo>
                <a:lnTo>
                  <a:pt x="9439" y="3328786"/>
                </a:lnTo>
                <a:lnTo>
                  <a:pt x="0" y="3297675"/>
                </a:lnTo>
                <a:lnTo>
                  <a:pt x="0" y="3292984"/>
                </a:lnTo>
                <a:close/>
              </a:path>
              <a:path w="9807575" h="6586220">
                <a:moveTo>
                  <a:pt x="0" y="6514486"/>
                </a:moveTo>
                <a:lnTo>
                  <a:pt x="0" y="3445481"/>
                </a:lnTo>
                <a:lnTo>
                  <a:pt x="0" y="3440785"/>
                </a:lnTo>
                <a:lnTo>
                  <a:pt x="457" y="3436131"/>
                </a:lnTo>
                <a:lnTo>
                  <a:pt x="1373" y="3431529"/>
                </a:lnTo>
                <a:lnTo>
                  <a:pt x="2289" y="3426926"/>
                </a:lnTo>
                <a:lnTo>
                  <a:pt x="3645" y="3422459"/>
                </a:lnTo>
                <a:lnTo>
                  <a:pt x="5441" y="3418121"/>
                </a:lnTo>
                <a:lnTo>
                  <a:pt x="7237" y="3413779"/>
                </a:lnTo>
                <a:lnTo>
                  <a:pt x="20936" y="3394931"/>
                </a:lnTo>
                <a:lnTo>
                  <a:pt x="24255" y="3391609"/>
                </a:lnTo>
                <a:lnTo>
                  <a:pt x="27866" y="3388644"/>
                </a:lnTo>
                <a:lnTo>
                  <a:pt x="31769" y="3386038"/>
                </a:lnTo>
                <a:lnTo>
                  <a:pt x="35671" y="3383431"/>
                </a:lnTo>
                <a:lnTo>
                  <a:pt x="66789" y="3373998"/>
                </a:lnTo>
                <a:lnTo>
                  <a:pt x="71483" y="3373998"/>
                </a:lnTo>
                <a:lnTo>
                  <a:pt x="9735988" y="3373998"/>
                </a:lnTo>
                <a:lnTo>
                  <a:pt x="9740681" y="3373998"/>
                </a:lnTo>
                <a:lnTo>
                  <a:pt x="9745329" y="3374455"/>
                </a:lnTo>
                <a:lnTo>
                  <a:pt x="9775700" y="3386038"/>
                </a:lnTo>
                <a:lnTo>
                  <a:pt x="9779604" y="3388644"/>
                </a:lnTo>
                <a:lnTo>
                  <a:pt x="9783214" y="3391609"/>
                </a:lnTo>
                <a:lnTo>
                  <a:pt x="9786533" y="3394931"/>
                </a:lnTo>
                <a:lnTo>
                  <a:pt x="9789852" y="3398249"/>
                </a:lnTo>
                <a:lnTo>
                  <a:pt x="9802028" y="3418121"/>
                </a:lnTo>
                <a:lnTo>
                  <a:pt x="9803824" y="3422459"/>
                </a:lnTo>
                <a:lnTo>
                  <a:pt x="9805180" y="3426926"/>
                </a:lnTo>
                <a:lnTo>
                  <a:pt x="9806096" y="3431529"/>
                </a:lnTo>
                <a:lnTo>
                  <a:pt x="9807012" y="3436131"/>
                </a:lnTo>
                <a:lnTo>
                  <a:pt x="9807471" y="3440785"/>
                </a:lnTo>
                <a:lnTo>
                  <a:pt x="9807471" y="3445481"/>
                </a:lnTo>
                <a:lnTo>
                  <a:pt x="9807471" y="6514486"/>
                </a:lnTo>
                <a:lnTo>
                  <a:pt x="9807471" y="6519177"/>
                </a:lnTo>
                <a:lnTo>
                  <a:pt x="9807012" y="6523822"/>
                </a:lnTo>
                <a:lnTo>
                  <a:pt x="9806097" y="6528424"/>
                </a:lnTo>
                <a:lnTo>
                  <a:pt x="9805181" y="6533027"/>
                </a:lnTo>
                <a:lnTo>
                  <a:pt x="9795422" y="6554188"/>
                </a:lnTo>
                <a:lnTo>
                  <a:pt x="9792815" y="6558093"/>
                </a:lnTo>
                <a:lnTo>
                  <a:pt x="9775700" y="6573911"/>
                </a:lnTo>
                <a:lnTo>
                  <a:pt x="9771798" y="6576522"/>
                </a:lnTo>
                <a:lnTo>
                  <a:pt x="9749933" y="6584587"/>
                </a:lnTo>
                <a:lnTo>
                  <a:pt x="9745329" y="6585504"/>
                </a:lnTo>
                <a:lnTo>
                  <a:pt x="9740681" y="6585964"/>
                </a:lnTo>
                <a:lnTo>
                  <a:pt x="9735988" y="6585969"/>
                </a:lnTo>
                <a:lnTo>
                  <a:pt x="71483" y="6585969"/>
                </a:lnTo>
                <a:lnTo>
                  <a:pt x="66789" y="6585964"/>
                </a:lnTo>
                <a:lnTo>
                  <a:pt x="62140" y="6585504"/>
                </a:lnTo>
                <a:lnTo>
                  <a:pt x="57537" y="6584587"/>
                </a:lnTo>
                <a:lnTo>
                  <a:pt x="52933" y="6583670"/>
                </a:lnTo>
                <a:lnTo>
                  <a:pt x="48464" y="6582311"/>
                </a:lnTo>
                <a:lnTo>
                  <a:pt x="44127" y="6580514"/>
                </a:lnTo>
                <a:lnTo>
                  <a:pt x="39791" y="6578719"/>
                </a:lnTo>
                <a:lnTo>
                  <a:pt x="12047" y="6554188"/>
                </a:lnTo>
                <a:lnTo>
                  <a:pt x="9439" y="6550284"/>
                </a:lnTo>
                <a:lnTo>
                  <a:pt x="0" y="6519177"/>
                </a:lnTo>
                <a:lnTo>
                  <a:pt x="0" y="6514486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79" y="603410"/>
            <a:ext cx="5782310" cy="61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15.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Яким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чином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дотримуєтеся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академічної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доброчесності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під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час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навчання?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379" y="3931660"/>
            <a:ext cx="7905750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16.</a:t>
            </a:r>
            <a:r>
              <a:rPr sz="1200" spc="8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</a:t>
            </a:r>
            <a:r>
              <a:rPr sz="1200" spc="8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8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оцінюєте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організацію</a:t>
            </a:r>
            <a:r>
              <a:rPr sz="1200" spc="8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наукових</a:t>
            </a:r>
            <a:r>
              <a:rPr sz="1200" spc="8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і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практичних</a:t>
            </a:r>
            <a:r>
              <a:rPr sz="1200" spc="8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заходів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професійної</a:t>
            </a:r>
            <a:r>
              <a:rPr sz="1200" spc="8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діяльності</a:t>
            </a:r>
            <a:r>
              <a:rPr sz="1200" spc="8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(конференції,</a:t>
            </a:r>
            <a:r>
              <a:rPr sz="1200" spc="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тренінги,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запрошені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лектори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тощо),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які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проводяться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університеті?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44442" y="450913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4079" y="1440554"/>
            <a:ext cx="6976745" cy="2292350"/>
            <a:chOff x="454079" y="1440554"/>
            <a:chExt cx="6976745" cy="2292350"/>
          </a:xfrm>
        </p:grpSpPr>
        <p:sp>
          <p:nvSpPr>
            <p:cNvPr id="9" name="object 9"/>
            <p:cNvSpPr/>
            <p:nvPr/>
          </p:nvSpPr>
          <p:spPr>
            <a:xfrm>
              <a:off x="454079" y="1445317"/>
              <a:ext cx="6976745" cy="2287905"/>
            </a:xfrm>
            <a:custGeom>
              <a:avLst/>
              <a:gdLst/>
              <a:ahLst/>
              <a:cxnLst/>
              <a:rect l="l" t="t" r="r" b="b"/>
              <a:pathLst>
                <a:path w="6976745" h="2287904">
                  <a:moveTo>
                    <a:pt x="6976743" y="2287456"/>
                  </a:moveTo>
                  <a:lnTo>
                    <a:pt x="0" y="2287456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22874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98265" y="1445317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0" y="0"/>
                  </a:moveTo>
                  <a:lnTo>
                    <a:pt x="4536789" y="0"/>
                  </a:lnTo>
                  <a:lnTo>
                    <a:pt x="4536789" y="1944338"/>
                  </a:lnTo>
                  <a:lnTo>
                    <a:pt x="0" y="1944338"/>
                  </a:lnTo>
                  <a:lnTo>
                    <a:pt x="0" y="0"/>
                  </a:lnTo>
                  <a:close/>
                </a:path>
              </a:pathLst>
            </a:custGeom>
            <a:ln w="9531">
              <a:solidFill>
                <a:srgbClr val="EDED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98255" y="1445322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9537" y="0"/>
                  </a:moveTo>
                  <a:lnTo>
                    <a:pt x="0" y="0"/>
                  </a:lnTo>
                  <a:lnTo>
                    <a:pt x="0" y="1944344"/>
                  </a:lnTo>
                  <a:lnTo>
                    <a:pt x="9537" y="1944344"/>
                  </a:lnTo>
                  <a:lnTo>
                    <a:pt x="9537" y="0"/>
                  </a:lnTo>
                  <a:close/>
                </a:path>
                <a:path w="4537075" h="1944370">
                  <a:moveTo>
                    <a:pt x="762495" y="1868093"/>
                  </a:moveTo>
                  <a:lnTo>
                    <a:pt x="752957" y="1868093"/>
                  </a:lnTo>
                  <a:lnTo>
                    <a:pt x="752957" y="1944344"/>
                  </a:lnTo>
                  <a:lnTo>
                    <a:pt x="762495" y="1944344"/>
                  </a:lnTo>
                  <a:lnTo>
                    <a:pt x="762495" y="1868093"/>
                  </a:lnTo>
                  <a:close/>
                </a:path>
                <a:path w="4537075" h="1944370">
                  <a:moveTo>
                    <a:pt x="762495" y="1477314"/>
                  </a:moveTo>
                  <a:lnTo>
                    <a:pt x="752957" y="1477314"/>
                  </a:lnTo>
                  <a:lnTo>
                    <a:pt x="752957" y="1629816"/>
                  </a:lnTo>
                  <a:lnTo>
                    <a:pt x="762495" y="1629816"/>
                  </a:lnTo>
                  <a:lnTo>
                    <a:pt x="762495" y="1477314"/>
                  </a:lnTo>
                  <a:close/>
                </a:path>
                <a:path w="4537075" h="1944370">
                  <a:moveTo>
                    <a:pt x="762495" y="1096073"/>
                  </a:moveTo>
                  <a:lnTo>
                    <a:pt x="752957" y="1096073"/>
                  </a:lnTo>
                  <a:lnTo>
                    <a:pt x="752957" y="1239037"/>
                  </a:lnTo>
                  <a:lnTo>
                    <a:pt x="762495" y="1239037"/>
                  </a:lnTo>
                  <a:lnTo>
                    <a:pt x="762495" y="1096073"/>
                  </a:lnTo>
                  <a:close/>
                </a:path>
                <a:path w="4537075" h="1944370">
                  <a:moveTo>
                    <a:pt x="762495" y="705294"/>
                  </a:moveTo>
                  <a:lnTo>
                    <a:pt x="752957" y="705294"/>
                  </a:lnTo>
                  <a:lnTo>
                    <a:pt x="752957" y="848271"/>
                  </a:lnTo>
                  <a:lnTo>
                    <a:pt x="762495" y="848271"/>
                  </a:lnTo>
                  <a:lnTo>
                    <a:pt x="762495" y="705294"/>
                  </a:lnTo>
                  <a:close/>
                </a:path>
                <a:path w="4537075" h="1944370">
                  <a:moveTo>
                    <a:pt x="762495" y="314528"/>
                  </a:moveTo>
                  <a:lnTo>
                    <a:pt x="752957" y="314528"/>
                  </a:lnTo>
                  <a:lnTo>
                    <a:pt x="752957" y="467017"/>
                  </a:lnTo>
                  <a:lnTo>
                    <a:pt x="762495" y="467017"/>
                  </a:lnTo>
                  <a:lnTo>
                    <a:pt x="762495" y="314528"/>
                  </a:lnTo>
                  <a:close/>
                </a:path>
                <a:path w="4537075" h="1944370">
                  <a:moveTo>
                    <a:pt x="762495" y="0"/>
                  </a:moveTo>
                  <a:lnTo>
                    <a:pt x="752957" y="0"/>
                  </a:lnTo>
                  <a:lnTo>
                    <a:pt x="752957" y="76250"/>
                  </a:lnTo>
                  <a:lnTo>
                    <a:pt x="762495" y="76250"/>
                  </a:lnTo>
                  <a:lnTo>
                    <a:pt x="762495" y="0"/>
                  </a:lnTo>
                  <a:close/>
                </a:path>
                <a:path w="4537075" h="1944370">
                  <a:moveTo>
                    <a:pt x="1515440" y="1868093"/>
                  </a:moveTo>
                  <a:lnTo>
                    <a:pt x="1505915" y="1868093"/>
                  </a:lnTo>
                  <a:lnTo>
                    <a:pt x="1505915" y="1944344"/>
                  </a:lnTo>
                  <a:lnTo>
                    <a:pt x="1515440" y="1944344"/>
                  </a:lnTo>
                  <a:lnTo>
                    <a:pt x="1515440" y="1868093"/>
                  </a:lnTo>
                  <a:close/>
                </a:path>
                <a:path w="4537075" h="1944370">
                  <a:moveTo>
                    <a:pt x="1515440" y="1477314"/>
                  </a:moveTo>
                  <a:lnTo>
                    <a:pt x="1505915" y="1477314"/>
                  </a:lnTo>
                  <a:lnTo>
                    <a:pt x="1505915" y="1629816"/>
                  </a:lnTo>
                  <a:lnTo>
                    <a:pt x="1515440" y="1629816"/>
                  </a:lnTo>
                  <a:lnTo>
                    <a:pt x="1515440" y="1477314"/>
                  </a:lnTo>
                  <a:close/>
                </a:path>
                <a:path w="4537075" h="1944370">
                  <a:moveTo>
                    <a:pt x="1515440" y="1096073"/>
                  </a:moveTo>
                  <a:lnTo>
                    <a:pt x="1505915" y="1096073"/>
                  </a:lnTo>
                  <a:lnTo>
                    <a:pt x="1505915" y="1239037"/>
                  </a:lnTo>
                  <a:lnTo>
                    <a:pt x="1515440" y="1239037"/>
                  </a:lnTo>
                  <a:lnTo>
                    <a:pt x="1515440" y="1096073"/>
                  </a:lnTo>
                  <a:close/>
                </a:path>
                <a:path w="4537075" h="1944370">
                  <a:moveTo>
                    <a:pt x="1515440" y="705294"/>
                  </a:moveTo>
                  <a:lnTo>
                    <a:pt x="1505915" y="705294"/>
                  </a:lnTo>
                  <a:lnTo>
                    <a:pt x="1505915" y="848271"/>
                  </a:lnTo>
                  <a:lnTo>
                    <a:pt x="1515440" y="848271"/>
                  </a:lnTo>
                  <a:lnTo>
                    <a:pt x="1515440" y="705294"/>
                  </a:lnTo>
                  <a:close/>
                </a:path>
                <a:path w="4537075" h="1944370">
                  <a:moveTo>
                    <a:pt x="1515440" y="314528"/>
                  </a:moveTo>
                  <a:lnTo>
                    <a:pt x="1505915" y="314528"/>
                  </a:lnTo>
                  <a:lnTo>
                    <a:pt x="1505915" y="467017"/>
                  </a:lnTo>
                  <a:lnTo>
                    <a:pt x="1515440" y="467017"/>
                  </a:lnTo>
                  <a:lnTo>
                    <a:pt x="1515440" y="314528"/>
                  </a:lnTo>
                  <a:close/>
                </a:path>
                <a:path w="4537075" h="1944370">
                  <a:moveTo>
                    <a:pt x="1515440" y="0"/>
                  </a:moveTo>
                  <a:lnTo>
                    <a:pt x="1505915" y="0"/>
                  </a:lnTo>
                  <a:lnTo>
                    <a:pt x="1505915" y="76250"/>
                  </a:lnTo>
                  <a:lnTo>
                    <a:pt x="1515440" y="76250"/>
                  </a:lnTo>
                  <a:lnTo>
                    <a:pt x="1515440" y="0"/>
                  </a:lnTo>
                  <a:close/>
                </a:path>
                <a:path w="4537075" h="1944370">
                  <a:moveTo>
                    <a:pt x="2277935" y="1868093"/>
                  </a:moveTo>
                  <a:lnTo>
                    <a:pt x="2268397" y="1868093"/>
                  </a:lnTo>
                  <a:lnTo>
                    <a:pt x="2268397" y="1944344"/>
                  </a:lnTo>
                  <a:lnTo>
                    <a:pt x="2277935" y="1944344"/>
                  </a:lnTo>
                  <a:lnTo>
                    <a:pt x="2277935" y="1868093"/>
                  </a:lnTo>
                  <a:close/>
                </a:path>
                <a:path w="4537075" h="1944370">
                  <a:moveTo>
                    <a:pt x="2277935" y="1096073"/>
                  </a:moveTo>
                  <a:lnTo>
                    <a:pt x="2268397" y="1096073"/>
                  </a:lnTo>
                  <a:lnTo>
                    <a:pt x="2268397" y="1629816"/>
                  </a:lnTo>
                  <a:lnTo>
                    <a:pt x="2277935" y="1629816"/>
                  </a:lnTo>
                  <a:lnTo>
                    <a:pt x="2277935" y="1096073"/>
                  </a:lnTo>
                  <a:close/>
                </a:path>
                <a:path w="4537075" h="1944370">
                  <a:moveTo>
                    <a:pt x="2277935" y="705294"/>
                  </a:moveTo>
                  <a:lnTo>
                    <a:pt x="2268397" y="705294"/>
                  </a:lnTo>
                  <a:lnTo>
                    <a:pt x="2268397" y="848271"/>
                  </a:lnTo>
                  <a:lnTo>
                    <a:pt x="2277935" y="848271"/>
                  </a:lnTo>
                  <a:lnTo>
                    <a:pt x="2277935" y="705294"/>
                  </a:lnTo>
                  <a:close/>
                </a:path>
                <a:path w="4537075" h="1944370">
                  <a:moveTo>
                    <a:pt x="2277935" y="314528"/>
                  </a:moveTo>
                  <a:lnTo>
                    <a:pt x="2268397" y="314528"/>
                  </a:lnTo>
                  <a:lnTo>
                    <a:pt x="2268397" y="467017"/>
                  </a:lnTo>
                  <a:lnTo>
                    <a:pt x="2277935" y="467017"/>
                  </a:lnTo>
                  <a:lnTo>
                    <a:pt x="2277935" y="314528"/>
                  </a:lnTo>
                  <a:close/>
                </a:path>
                <a:path w="4537075" h="1944370">
                  <a:moveTo>
                    <a:pt x="2277935" y="0"/>
                  </a:moveTo>
                  <a:lnTo>
                    <a:pt x="2268397" y="0"/>
                  </a:lnTo>
                  <a:lnTo>
                    <a:pt x="2268397" y="76250"/>
                  </a:lnTo>
                  <a:lnTo>
                    <a:pt x="2277935" y="76250"/>
                  </a:lnTo>
                  <a:lnTo>
                    <a:pt x="2277935" y="0"/>
                  </a:lnTo>
                  <a:close/>
                </a:path>
                <a:path w="4537075" h="1944370">
                  <a:moveTo>
                    <a:pt x="3030880" y="314528"/>
                  </a:moveTo>
                  <a:lnTo>
                    <a:pt x="3021355" y="314528"/>
                  </a:lnTo>
                  <a:lnTo>
                    <a:pt x="3021355" y="1944344"/>
                  </a:lnTo>
                  <a:lnTo>
                    <a:pt x="3030880" y="1944344"/>
                  </a:lnTo>
                  <a:lnTo>
                    <a:pt x="3030880" y="314528"/>
                  </a:lnTo>
                  <a:close/>
                </a:path>
                <a:path w="4537075" h="1944370">
                  <a:moveTo>
                    <a:pt x="3030880" y="0"/>
                  </a:moveTo>
                  <a:lnTo>
                    <a:pt x="3021355" y="0"/>
                  </a:lnTo>
                  <a:lnTo>
                    <a:pt x="3021355" y="76250"/>
                  </a:lnTo>
                  <a:lnTo>
                    <a:pt x="3030880" y="76250"/>
                  </a:lnTo>
                  <a:lnTo>
                    <a:pt x="3030880" y="0"/>
                  </a:lnTo>
                  <a:close/>
                </a:path>
                <a:path w="4537075" h="1944370">
                  <a:moveTo>
                    <a:pt x="3783838" y="314528"/>
                  </a:moveTo>
                  <a:lnTo>
                    <a:pt x="3774313" y="314528"/>
                  </a:lnTo>
                  <a:lnTo>
                    <a:pt x="3774313" y="1944344"/>
                  </a:lnTo>
                  <a:lnTo>
                    <a:pt x="3783838" y="1944344"/>
                  </a:lnTo>
                  <a:lnTo>
                    <a:pt x="3783838" y="314528"/>
                  </a:lnTo>
                  <a:close/>
                </a:path>
                <a:path w="4537075" h="1944370">
                  <a:moveTo>
                    <a:pt x="3783838" y="0"/>
                  </a:moveTo>
                  <a:lnTo>
                    <a:pt x="3774313" y="0"/>
                  </a:lnTo>
                  <a:lnTo>
                    <a:pt x="3774313" y="76250"/>
                  </a:lnTo>
                  <a:lnTo>
                    <a:pt x="3783838" y="76250"/>
                  </a:lnTo>
                  <a:lnTo>
                    <a:pt x="3783838" y="0"/>
                  </a:lnTo>
                  <a:close/>
                </a:path>
                <a:path w="4537075" h="1944370">
                  <a:moveTo>
                    <a:pt x="4536795" y="0"/>
                  </a:moveTo>
                  <a:lnTo>
                    <a:pt x="4527258" y="0"/>
                  </a:lnTo>
                  <a:lnTo>
                    <a:pt x="4527258" y="1944344"/>
                  </a:lnTo>
                  <a:lnTo>
                    <a:pt x="4536795" y="1944344"/>
                  </a:lnTo>
                  <a:lnTo>
                    <a:pt x="4536795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79497" y="1445322"/>
              <a:ext cx="3774440" cy="1944370"/>
            </a:xfrm>
            <a:custGeom>
              <a:avLst/>
              <a:gdLst/>
              <a:ahLst/>
              <a:cxnLst/>
              <a:rect l="l" t="t" r="r" b="b"/>
              <a:pathLst>
                <a:path w="3774440" h="1944370">
                  <a:moveTo>
                    <a:pt x="9537" y="1868093"/>
                  </a:moveTo>
                  <a:lnTo>
                    <a:pt x="0" y="1868093"/>
                  </a:lnTo>
                  <a:lnTo>
                    <a:pt x="0" y="1944344"/>
                  </a:lnTo>
                  <a:lnTo>
                    <a:pt x="9537" y="1944344"/>
                  </a:lnTo>
                  <a:lnTo>
                    <a:pt x="9537" y="1868093"/>
                  </a:lnTo>
                  <a:close/>
                </a:path>
                <a:path w="3774440" h="1944370">
                  <a:moveTo>
                    <a:pt x="9537" y="1477314"/>
                  </a:moveTo>
                  <a:lnTo>
                    <a:pt x="0" y="1477314"/>
                  </a:lnTo>
                  <a:lnTo>
                    <a:pt x="0" y="1629816"/>
                  </a:lnTo>
                  <a:lnTo>
                    <a:pt x="9537" y="1629816"/>
                  </a:lnTo>
                  <a:lnTo>
                    <a:pt x="9537" y="1477314"/>
                  </a:lnTo>
                  <a:close/>
                </a:path>
                <a:path w="3774440" h="1944370">
                  <a:moveTo>
                    <a:pt x="9537" y="1096073"/>
                  </a:moveTo>
                  <a:lnTo>
                    <a:pt x="0" y="1096073"/>
                  </a:lnTo>
                  <a:lnTo>
                    <a:pt x="0" y="1239037"/>
                  </a:lnTo>
                  <a:lnTo>
                    <a:pt x="9537" y="1239037"/>
                  </a:lnTo>
                  <a:lnTo>
                    <a:pt x="9537" y="1096073"/>
                  </a:lnTo>
                  <a:close/>
                </a:path>
                <a:path w="3774440" h="1944370">
                  <a:moveTo>
                    <a:pt x="9537" y="705294"/>
                  </a:moveTo>
                  <a:lnTo>
                    <a:pt x="0" y="705294"/>
                  </a:lnTo>
                  <a:lnTo>
                    <a:pt x="0" y="848271"/>
                  </a:lnTo>
                  <a:lnTo>
                    <a:pt x="9537" y="848271"/>
                  </a:lnTo>
                  <a:lnTo>
                    <a:pt x="9537" y="705294"/>
                  </a:lnTo>
                  <a:close/>
                </a:path>
                <a:path w="3774440" h="1944370">
                  <a:moveTo>
                    <a:pt x="9537" y="314528"/>
                  </a:moveTo>
                  <a:lnTo>
                    <a:pt x="0" y="314528"/>
                  </a:lnTo>
                  <a:lnTo>
                    <a:pt x="0" y="467017"/>
                  </a:lnTo>
                  <a:lnTo>
                    <a:pt x="9537" y="467017"/>
                  </a:lnTo>
                  <a:lnTo>
                    <a:pt x="9537" y="314528"/>
                  </a:lnTo>
                  <a:close/>
                </a:path>
                <a:path w="3774440" h="1944370">
                  <a:moveTo>
                    <a:pt x="9537" y="0"/>
                  </a:moveTo>
                  <a:lnTo>
                    <a:pt x="0" y="0"/>
                  </a:lnTo>
                  <a:lnTo>
                    <a:pt x="0" y="76250"/>
                  </a:lnTo>
                  <a:lnTo>
                    <a:pt x="9537" y="76250"/>
                  </a:lnTo>
                  <a:lnTo>
                    <a:pt x="9537" y="0"/>
                  </a:lnTo>
                  <a:close/>
                </a:path>
                <a:path w="3774440" h="1944370">
                  <a:moveTo>
                    <a:pt x="762495" y="1868093"/>
                  </a:moveTo>
                  <a:lnTo>
                    <a:pt x="752957" y="1868093"/>
                  </a:lnTo>
                  <a:lnTo>
                    <a:pt x="752957" y="1944344"/>
                  </a:lnTo>
                  <a:lnTo>
                    <a:pt x="762495" y="1944344"/>
                  </a:lnTo>
                  <a:lnTo>
                    <a:pt x="762495" y="1868093"/>
                  </a:lnTo>
                  <a:close/>
                </a:path>
                <a:path w="3774440" h="1944370">
                  <a:moveTo>
                    <a:pt x="762495" y="1477314"/>
                  </a:moveTo>
                  <a:lnTo>
                    <a:pt x="752957" y="1477314"/>
                  </a:lnTo>
                  <a:lnTo>
                    <a:pt x="752957" y="1629816"/>
                  </a:lnTo>
                  <a:lnTo>
                    <a:pt x="762495" y="1629816"/>
                  </a:lnTo>
                  <a:lnTo>
                    <a:pt x="762495" y="1477314"/>
                  </a:lnTo>
                  <a:close/>
                </a:path>
                <a:path w="3774440" h="1944370">
                  <a:moveTo>
                    <a:pt x="762495" y="1096073"/>
                  </a:moveTo>
                  <a:lnTo>
                    <a:pt x="752957" y="1096073"/>
                  </a:lnTo>
                  <a:lnTo>
                    <a:pt x="752957" y="1239037"/>
                  </a:lnTo>
                  <a:lnTo>
                    <a:pt x="762495" y="1239037"/>
                  </a:lnTo>
                  <a:lnTo>
                    <a:pt x="762495" y="1096073"/>
                  </a:lnTo>
                  <a:close/>
                </a:path>
                <a:path w="3774440" h="1944370">
                  <a:moveTo>
                    <a:pt x="762495" y="705294"/>
                  </a:moveTo>
                  <a:lnTo>
                    <a:pt x="752957" y="705294"/>
                  </a:lnTo>
                  <a:lnTo>
                    <a:pt x="752957" y="848271"/>
                  </a:lnTo>
                  <a:lnTo>
                    <a:pt x="762495" y="848271"/>
                  </a:lnTo>
                  <a:lnTo>
                    <a:pt x="762495" y="705294"/>
                  </a:lnTo>
                  <a:close/>
                </a:path>
                <a:path w="3774440" h="1944370">
                  <a:moveTo>
                    <a:pt x="762495" y="314528"/>
                  </a:moveTo>
                  <a:lnTo>
                    <a:pt x="752957" y="314528"/>
                  </a:lnTo>
                  <a:lnTo>
                    <a:pt x="752957" y="467017"/>
                  </a:lnTo>
                  <a:lnTo>
                    <a:pt x="762495" y="467017"/>
                  </a:lnTo>
                  <a:lnTo>
                    <a:pt x="762495" y="314528"/>
                  </a:lnTo>
                  <a:close/>
                </a:path>
                <a:path w="3774440" h="1944370">
                  <a:moveTo>
                    <a:pt x="762495" y="0"/>
                  </a:moveTo>
                  <a:lnTo>
                    <a:pt x="752957" y="0"/>
                  </a:lnTo>
                  <a:lnTo>
                    <a:pt x="752957" y="76250"/>
                  </a:lnTo>
                  <a:lnTo>
                    <a:pt x="762495" y="76250"/>
                  </a:lnTo>
                  <a:lnTo>
                    <a:pt x="762495" y="0"/>
                  </a:lnTo>
                  <a:close/>
                </a:path>
                <a:path w="3774440" h="1944370">
                  <a:moveTo>
                    <a:pt x="1515440" y="1868093"/>
                  </a:moveTo>
                  <a:lnTo>
                    <a:pt x="1505915" y="1868093"/>
                  </a:lnTo>
                  <a:lnTo>
                    <a:pt x="1505915" y="1944344"/>
                  </a:lnTo>
                  <a:lnTo>
                    <a:pt x="1515440" y="1944344"/>
                  </a:lnTo>
                  <a:lnTo>
                    <a:pt x="1515440" y="1868093"/>
                  </a:lnTo>
                  <a:close/>
                </a:path>
                <a:path w="3774440" h="1944370">
                  <a:moveTo>
                    <a:pt x="1515440" y="1477314"/>
                  </a:moveTo>
                  <a:lnTo>
                    <a:pt x="1505915" y="1477314"/>
                  </a:lnTo>
                  <a:lnTo>
                    <a:pt x="1505915" y="1629816"/>
                  </a:lnTo>
                  <a:lnTo>
                    <a:pt x="1515440" y="1629816"/>
                  </a:lnTo>
                  <a:lnTo>
                    <a:pt x="1515440" y="1477314"/>
                  </a:lnTo>
                  <a:close/>
                </a:path>
                <a:path w="3774440" h="1944370">
                  <a:moveTo>
                    <a:pt x="1515440" y="1096073"/>
                  </a:moveTo>
                  <a:lnTo>
                    <a:pt x="1505915" y="1096073"/>
                  </a:lnTo>
                  <a:lnTo>
                    <a:pt x="1505915" y="1239037"/>
                  </a:lnTo>
                  <a:lnTo>
                    <a:pt x="1515440" y="1239037"/>
                  </a:lnTo>
                  <a:lnTo>
                    <a:pt x="1515440" y="1096073"/>
                  </a:lnTo>
                  <a:close/>
                </a:path>
                <a:path w="3774440" h="1944370">
                  <a:moveTo>
                    <a:pt x="1515440" y="705294"/>
                  </a:moveTo>
                  <a:lnTo>
                    <a:pt x="1505915" y="705294"/>
                  </a:lnTo>
                  <a:lnTo>
                    <a:pt x="1505915" y="848271"/>
                  </a:lnTo>
                  <a:lnTo>
                    <a:pt x="1515440" y="848271"/>
                  </a:lnTo>
                  <a:lnTo>
                    <a:pt x="1515440" y="705294"/>
                  </a:lnTo>
                  <a:close/>
                </a:path>
                <a:path w="3774440" h="1944370">
                  <a:moveTo>
                    <a:pt x="1515440" y="314528"/>
                  </a:moveTo>
                  <a:lnTo>
                    <a:pt x="1505915" y="314528"/>
                  </a:lnTo>
                  <a:lnTo>
                    <a:pt x="1505915" y="467017"/>
                  </a:lnTo>
                  <a:lnTo>
                    <a:pt x="1515440" y="467017"/>
                  </a:lnTo>
                  <a:lnTo>
                    <a:pt x="1515440" y="314528"/>
                  </a:lnTo>
                  <a:close/>
                </a:path>
                <a:path w="3774440" h="1944370">
                  <a:moveTo>
                    <a:pt x="1515440" y="0"/>
                  </a:moveTo>
                  <a:lnTo>
                    <a:pt x="1505915" y="0"/>
                  </a:lnTo>
                  <a:lnTo>
                    <a:pt x="1505915" y="76250"/>
                  </a:lnTo>
                  <a:lnTo>
                    <a:pt x="1515440" y="76250"/>
                  </a:lnTo>
                  <a:lnTo>
                    <a:pt x="1515440" y="0"/>
                  </a:lnTo>
                  <a:close/>
                </a:path>
                <a:path w="3774440" h="1944370">
                  <a:moveTo>
                    <a:pt x="2268397" y="1868093"/>
                  </a:moveTo>
                  <a:lnTo>
                    <a:pt x="2258872" y="1868093"/>
                  </a:lnTo>
                  <a:lnTo>
                    <a:pt x="2258872" y="1944344"/>
                  </a:lnTo>
                  <a:lnTo>
                    <a:pt x="2268397" y="1944344"/>
                  </a:lnTo>
                  <a:lnTo>
                    <a:pt x="2268397" y="1868093"/>
                  </a:lnTo>
                  <a:close/>
                </a:path>
                <a:path w="3774440" h="1944370">
                  <a:moveTo>
                    <a:pt x="2268397" y="1096073"/>
                  </a:moveTo>
                  <a:lnTo>
                    <a:pt x="2258872" y="1096073"/>
                  </a:lnTo>
                  <a:lnTo>
                    <a:pt x="2258872" y="1629816"/>
                  </a:lnTo>
                  <a:lnTo>
                    <a:pt x="2268397" y="1629816"/>
                  </a:lnTo>
                  <a:lnTo>
                    <a:pt x="2268397" y="1096073"/>
                  </a:lnTo>
                  <a:close/>
                </a:path>
                <a:path w="3774440" h="1944370">
                  <a:moveTo>
                    <a:pt x="2268397" y="705294"/>
                  </a:moveTo>
                  <a:lnTo>
                    <a:pt x="2258872" y="705294"/>
                  </a:lnTo>
                  <a:lnTo>
                    <a:pt x="2258872" y="848271"/>
                  </a:lnTo>
                  <a:lnTo>
                    <a:pt x="2268397" y="848271"/>
                  </a:lnTo>
                  <a:lnTo>
                    <a:pt x="2268397" y="705294"/>
                  </a:lnTo>
                  <a:close/>
                </a:path>
                <a:path w="3774440" h="1944370">
                  <a:moveTo>
                    <a:pt x="2268397" y="314528"/>
                  </a:moveTo>
                  <a:lnTo>
                    <a:pt x="2258872" y="314528"/>
                  </a:lnTo>
                  <a:lnTo>
                    <a:pt x="2258872" y="467017"/>
                  </a:lnTo>
                  <a:lnTo>
                    <a:pt x="2268397" y="467017"/>
                  </a:lnTo>
                  <a:lnTo>
                    <a:pt x="2268397" y="314528"/>
                  </a:lnTo>
                  <a:close/>
                </a:path>
                <a:path w="3774440" h="1944370">
                  <a:moveTo>
                    <a:pt x="2268397" y="0"/>
                  </a:moveTo>
                  <a:lnTo>
                    <a:pt x="2258872" y="0"/>
                  </a:lnTo>
                  <a:lnTo>
                    <a:pt x="2258872" y="76250"/>
                  </a:lnTo>
                  <a:lnTo>
                    <a:pt x="2268397" y="76250"/>
                  </a:lnTo>
                  <a:lnTo>
                    <a:pt x="2268397" y="0"/>
                  </a:lnTo>
                  <a:close/>
                </a:path>
                <a:path w="3774440" h="1944370">
                  <a:moveTo>
                    <a:pt x="3021355" y="314528"/>
                  </a:moveTo>
                  <a:lnTo>
                    <a:pt x="3011817" y="314528"/>
                  </a:lnTo>
                  <a:lnTo>
                    <a:pt x="3011817" y="1944344"/>
                  </a:lnTo>
                  <a:lnTo>
                    <a:pt x="3021355" y="1944344"/>
                  </a:lnTo>
                  <a:lnTo>
                    <a:pt x="3021355" y="314528"/>
                  </a:lnTo>
                  <a:close/>
                </a:path>
                <a:path w="3774440" h="1944370">
                  <a:moveTo>
                    <a:pt x="3021355" y="0"/>
                  </a:moveTo>
                  <a:lnTo>
                    <a:pt x="3011817" y="0"/>
                  </a:lnTo>
                  <a:lnTo>
                    <a:pt x="3011817" y="76250"/>
                  </a:lnTo>
                  <a:lnTo>
                    <a:pt x="3021355" y="76250"/>
                  </a:lnTo>
                  <a:lnTo>
                    <a:pt x="3021355" y="0"/>
                  </a:lnTo>
                  <a:close/>
                </a:path>
                <a:path w="3774440" h="1944370">
                  <a:moveTo>
                    <a:pt x="3774313" y="314528"/>
                  </a:moveTo>
                  <a:lnTo>
                    <a:pt x="3764775" y="314528"/>
                  </a:lnTo>
                  <a:lnTo>
                    <a:pt x="3764775" y="1944344"/>
                  </a:lnTo>
                  <a:lnTo>
                    <a:pt x="3774313" y="1944344"/>
                  </a:lnTo>
                  <a:lnTo>
                    <a:pt x="3774313" y="314528"/>
                  </a:lnTo>
                  <a:close/>
                </a:path>
                <a:path w="3774440" h="1944370">
                  <a:moveTo>
                    <a:pt x="3774313" y="0"/>
                  </a:moveTo>
                  <a:lnTo>
                    <a:pt x="3764775" y="0"/>
                  </a:lnTo>
                  <a:lnTo>
                    <a:pt x="3764775" y="76250"/>
                  </a:lnTo>
                  <a:lnTo>
                    <a:pt x="3774313" y="76250"/>
                  </a:lnTo>
                  <a:lnTo>
                    <a:pt x="3774313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207793" y="1521573"/>
              <a:ext cx="4518025" cy="1791970"/>
            </a:xfrm>
            <a:custGeom>
              <a:avLst/>
              <a:gdLst/>
              <a:ahLst/>
              <a:cxnLst/>
              <a:rect l="l" t="t" r="r" b="b"/>
              <a:pathLst>
                <a:path w="4518025" h="1791970">
                  <a:moveTo>
                    <a:pt x="2258860" y="1162786"/>
                  </a:moveTo>
                  <a:lnTo>
                    <a:pt x="0" y="1162786"/>
                  </a:lnTo>
                  <a:lnTo>
                    <a:pt x="0" y="1401064"/>
                  </a:lnTo>
                  <a:lnTo>
                    <a:pt x="2258860" y="1401064"/>
                  </a:lnTo>
                  <a:lnTo>
                    <a:pt x="2258860" y="1162786"/>
                  </a:lnTo>
                  <a:close/>
                </a:path>
                <a:path w="4518025" h="1791970">
                  <a:moveTo>
                    <a:pt x="3011817" y="1553565"/>
                  </a:moveTo>
                  <a:lnTo>
                    <a:pt x="0" y="1553565"/>
                  </a:lnTo>
                  <a:lnTo>
                    <a:pt x="0" y="1791843"/>
                  </a:lnTo>
                  <a:lnTo>
                    <a:pt x="3011817" y="1791843"/>
                  </a:lnTo>
                  <a:lnTo>
                    <a:pt x="3011817" y="1553565"/>
                  </a:lnTo>
                  <a:close/>
                </a:path>
                <a:path w="4518025" h="1791970">
                  <a:moveTo>
                    <a:pt x="3011817" y="772020"/>
                  </a:moveTo>
                  <a:lnTo>
                    <a:pt x="0" y="772020"/>
                  </a:lnTo>
                  <a:lnTo>
                    <a:pt x="0" y="1019822"/>
                  </a:lnTo>
                  <a:lnTo>
                    <a:pt x="3011817" y="1019822"/>
                  </a:lnTo>
                  <a:lnTo>
                    <a:pt x="3011817" y="772020"/>
                  </a:lnTo>
                  <a:close/>
                </a:path>
                <a:path w="4518025" h="1791970">
                  <a:moveTo>
                    <a:pt x="3011817" y="390766"/>
                  </a:moveTo>
                  <a:lnTo>
                    <a:pt x="0" y="390766"/>
                  </a:lnTo>
                  <a:lnTo>
                    <a:pt x="0" y="629043"/>
                  </a:lnTo>
                  <a:lnTo>
                    <a:pt x="3011817" y="629043"/>
                  </a:lnTo>
                  <a:lnTo>
                    <a:pt x="3011817" y="390766"/>
                  </a:lnTo>
                  <a:close/>
                </a:path>
                <a:path w="4518025" h="1791970">
                  <a:moveTo>
                    <a:pt x="4517720" y="0"/>
                  </a:moveTo>
                  <a:lnTo>
                    <a:pt x="0" y="0"/>
                  </a:lnTo>
                  <a:lnTo>
                    <a:pt x="0" y="238277"/>
                  </a:lnTo>
                  <a:lnTo>
                    <a:pt x="4517720" y="238277"/>
                  </a:lnTo>
                  <a:lnTo>
                    <a:pt x="4517720" y="0"/>
                  </a:lnTo>
                  <a:close/>
                </a:path>
              </a:pathLst>
            </a:custGeom>
            <a:solidFill>
              <a:srgbClr val="E665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98265" y="1445317"/>
              <a:ext cx="9525" cy="1944370"/>
            </a:xfrm>
            <a:custGeom>
              <a:avLst/>
              <a:gdLst/>
              <a:ahLst/>
              <a:cxnLst/>
              <a:rect l="l" t="t" r="r" b="b"/>
              <a:pathLst>
                <a:path w="9525" h="1944370">
                  <a:moveTo>
                    <a:pt x="9531" y="1944338"/>
                  </a:moveTo>
                  <a:lnTo>
                    <a:pt x="0" y="1944338"/>
                  </a:lnTo>
                  <a:lnTo>
                    <a:pt x="0" y="0"/>
                  </a:lnTo>
                  <a:lnTo>
                    <a:pt x="9531" y="0"/>
                  </a:lnTo>
                  <a:lnTo>
                    <a:pt x="9531" y="19443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66653" y="1635949"/>
              <a:ext cx="2268855" cy="1563370"/>
            </a:xfrm>
            <a:custGeom>
              <a:avLst/>
              <a:gdLst/>
              <a:ahLst/>
              <a:cxnLst/>
              <a:rect l="l" t="t" r="r" b="b"/>
              <a:pathLst>
                <a:path w="2268854" h="1563370">
                  <a:moveTo>
                    <a:pt x="114376" y="1162786"/>
                  </a:moveTo>
                  <a:lnTo>
                    <a:pt x="0" y="1162786"/>
                  </a:lnTo>
                  <a:lnTo>
                    <a:pt x="0" y="1172311"/>
                  </a:lnTo>
                  <a:lnTo>
                    <a:pt x="114376" y="1172311"/>
                  </a:lnTo>
                  <a:lnTo>
                    <a:pt x="114376" y="1162786"/>
                  </a:lnTo>
                  <a:close/>
                </a:path>
                <a:path w="2268854" h="1563370">
                  <a:moveTo>
                    <a:pt x="867333" y="1553565"/>
                  </a:moveTo>
                  <a:lnTo>
                    <a:pt x="752957" y="1553565"/>
                  </a:lnTo>
                  <a:lnTo>
                    <a:pt x="752957" y="1563090"/>
                  </a:lnTo>
                  <a:lnTo>
                    <a:pt x="867333" y="1563090"/>
                  </a:lnTo>
                  <a:lnTo>
                    <a:pt x="867333" y="1553565"/>
                  </a:lnTo>
                  <a:close/>
                </a:path>
                <a:path w="2268854" h="1563370">
                  <a:moveTo>
                    <a:pt x="867333" y="781545"/>
                  </a:moveTo>
                  <a:lnTo>
                    <a:pt x="752957" y="781545"/>
                  </a:lnTo>
                  <a:lnTo>
                    <a:pt x="752957" y="791070"/>
                  </a:lnTo>
                  <a:lnTo>
                    <a:pt x="867333" y="791070"/>
                  </a:lnTo>
                  <a:lnTo>
                    <a:pt x="867333" y="781545"/>
                  </a:lnTo>
                  <a:close/>
                </a:path>
                <a:path w="2268854" h="1563370">
                  <a:moveTo>
                    <a:pt x="867333" y="390766"/>
                  </a:moveTo>
                  <a:lnTo>
                    <a:pt x="752957" y="390766"/>
                  </a:lnTo>
                  <a:lnTo>
                    <a:pt x="752957" y="400304"/>
                  </a:lnTo>
                  <a:lnTo>
                    <a:pt x="867333" y="400304"/>
                  </a:lnTo>
                  <a:lnTo>
                    <a:pt x="867333" y="390766"/>
                  </a:lnTo>
                  <a:close/>
                </a:path>
                <a:path w="2268854" h="1563370">
                  <a:moveTo>
                    <a:pt x="2268397" y="0"/>
                  </a:moveTo>
                  <a:lnTo>
                    <a:pt x="2258860" y="0"/>
                  </a:lnTo>
                  <a:lnTo>
                    <a:pt x="2258860" y="9525"/>
                  </a:lnTo>
                  <a:lnTo>
                    <a:pt x="2268397" y="9525"/>
                  </a:lnTo>
                  <a:lnTo>
                    <a:pt x="2268397" y="0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158461" y="342639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0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12905" y="342639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1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67497" y="342639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2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422090" y="342639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3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76534" y="342639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931127" y="342639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5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85719" y="342639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6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53148" y="1465022"/>
            <a:ext cx="1539240" cy="110426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22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допускаю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у</a:t>
            </a:r>
            <a:r>
              <a:rPr sz="9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своїх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роботах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плагіат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76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</a:t>
            </a:r>
            <a:r>
              <a:rPr sz="9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фальсифікую</a:t>
            </a:r>
            <a:r>
              <a:rPr sz="900" spc="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результати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своїх</a:t>
            </a:r>
            <a:r>
              <a:rPr sz="900" spc="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досліджень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76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обманюю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сокурсників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50" dirty="0">
                <a:solidFill>
                  <a:srgbClr val="212121"/>
                </a:solidFill>
                <a:latin typeface="Microsoft Sans Serif"/>
                <a:cs typeface="Microsoft Sans Serif"/>
              </a:rPr>
              <a:t>і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12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викладачів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90680" y="2717375"/>
            <a:ext cx="13017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списую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у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сокурсників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2761" y="3104277"/>
            <a:ext cx="14992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займаюся</a:t>
            </a:r>
            <a:r>
              <a:rPr sz="9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хабарництвом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844196" y="1592583"/>
            <a:ext cx="487680" cy="107950"/>
          </a:xfrm>
          <a:custGeom>
            <a:avLst/>
            <a:gdLst/>
            <a:ahLst/>
            <a:cxnLst/>
            <a:rect l="l" t="t" r="r" b="b"/>
            <a:pathLst>
              <a:path w="487679" h="107950">
                <a:moveTo>
                  <a:pt x="52607" y="21444"/>
                </a:moveTo>
                <a:lnTo>
                  <a:pt x="42610" y="22226"/>
                </a:lnTo>
                <a:lnTo>
                  <a:pt x="41717" y="18280"/>
                </a:lnTo>
                <a:lnTo>
                  <a:pt x="40451" y="15413"/>
                </a:lnTo>
                <a:lnTo>
                  <a:pt x="38813" y="13626"/>
                </a:lnTo>
                <a:lnTo>
                  <a:pt x="36095" y="10759"/>
                </a:lnTo>
                <a:lnTo>
                  <a:pt x="32744" y="9326"/>
                </a:lnTo>
                <a:lnTo>
                  <a:pt x="28760" y="9326"/>
                </a:lnTo>
                <a:lnTo>
                  <a:pt x="25558" y="9326"/>
                </a:lnTo>
                <a:lnTo>
                  <a:pt x="22747" y="10219"/>
                </a:lnTo>
                <a:lnTo>
                  <a:pt x="20327" y="12006"/>
                </a:lnTo>
                <a:lnTo>
                  <a:pt x="17163" y="14315"/>
                </a:lnTo>
                <a:lnTo>
                  <a:pt x="14668" y="17684"/>
                </a:lnTo>
                <a:lnTo>
                  <a:pt x="12844" y="22115"/>
                </a:lnTo>
                <a:lnTo>
                  <a:pt x="11020" y="26545"/>
                </a:lnTo>
                <a:lnTo>
                  <a:pt x="10070" y="32856"/>
                </a:lnTo>
                <a:lnTo>
                  <a:pt x="9996" y="41046"/>
                </a:lnTo>
                <a:lnTo>
                  <a:pt x="12416" y="37361"/>
                </a:lnTo>
                <a:lnTo>
                  <a:pt x="15376" y="34624"/>
                </a:lnTo>
                <a:lnTo>
                  <a:pt x="18875" y="32837"/>
                </a:lnTo>
                <a:lnTo>
                  <a:pt x="22375" y="31050"/>
                </a:lnTo>
                <a:lnTo>
                  <a:pt x="26042" y="30156"/>
                </a:lnTo>
                <a:lnTo>
                  <a:pt x="29877" y="30156"/>
                </a:lnTo>
                <a:lnTo>
                  <a:pt x="36579" y="30156"/>
                </a:lnTo>
                <a:lnTo>
                  <a:pt x="42284" y="32623"/>
                </a:lnTo>
                <a:lnTo>
                  <a:pt x="46994" y="37556"/>
                </a:lnTo>
                <a:lnTo>
                  <a:pt x="51704" y="42489"/>
                </a:lnTo>
                <a:lnTo>
                  <a:pt x="54059" y="48865"/>
                </a:lnTo>
                <a:lnTo>
                  <a:pt x="54059" y="56683"/>
                </a:lnTo>
                <a:lnTo>
                  <a:pt x="54059" y="61821"/>
                </a:lnTo>
                <a:lnTo>
                  <a:pt x="52951" y="66596"/>
                </a:lnTo>
                <a:lnTo>
                  <a:pt x="50736" y="71008"/>
                </a:lnTo>
                <a:lnTo>
                  <a:pt x="48520" y="75420"/>
                </a:lnTo>
                <a:lnTo>
                  <a:pt x="45477" y="78798"/>
                </a:lnTo>
                <a:lnTo>
                  <a:pt x="41605" y="81144"/>
                </a:lnTo>
                <a:lnTo>
                  <a:pt x="37733" y="83489"/>
                </a:lnTo>
                <a:lnTo>
                  <a:pt x="33340" y="84662"/>
                </a:lnTo>
                <a:lnTo>
                  <a:pt x="28425" y="84662"/>
                </a:lnTo>
                <a:lnTo>
                  <a:pt x="20048" y="84662"/>
                </a:lnTo>
                <a:lnTo>
                  <a:pt x="13216" y="81581"/>
                </a:lnTo>
                <a:lnTo>
                  <a:pt x="0" y="44956"/>
                </a:lnTo>
                <a:lnTo>
                  <a:pt x="547" y="33898"/>
                </a:lnTo>
                <a:lnTo>
                  <a:pt x="20737" y="1061"/>
                </a:lnTo>
                <a:lnTo>
                  <a:pt x="29375" y="1061"/>
                </a:lnTo>
                <a:lnTo>
                  <a:pt x="35815" y="1061"/>
                </a:lnTo>
                <a:lnTo>
                  <a:pt x="41093" y="2866"/>
                </a:lnTo>
                <a:lnTo>
                  <a:pt x="45207" y="6478"/>
                </a:lnTo>
                <a:lnTo>
                  <a:pt x="49321" y="10089"/>
                </a:lnTo>
                <a:lnTo>
                  <a:pt x="51788" y="15078"/>
                </a:lnTo>
                <a:lnTo>
                  <a:pt x="52607" y="21444"/>
                </a:lnTo>
                <a:close/>
              </a:path>
              <a:path w="487679" h="107950">
                <a:moveTo>
                  <a:pt x="11560" y="56739"/>
                </a:moveTo>
                <a:lnTo>
                  <a:pt x="11560" y="60202"/>
                </a:lnTo>
                <a:lnTo>
                  <a:pt x="12295" y="63515"/>
                </a:lnTo>
                <a:lnTo>
                  <a:pt x="13766" y="66680"/>
                </a:lnTo>
                <a:lnTo>
                  <a:pt x="15236" y="69844"/>
                </a:lnTo>
                <a:lnTo>
                  <a:pt x="17293" y="72255"/>
                </a:lnTo>
                <a:lnTo>
                  <a:pt x="19937" y="73912"/>
                </a:lnTo>
                <a:lnTo>
                  <a:pt x="22580" y="75569"/>
                </a:lnTo>
                <a:lnTo>
                  <a:pt x="25354" y="76397"/>
                </a:lnTo>
                <a:lnTo>
                  <a:pt x="28258" y="76397"/>
                </a:lnTo>
                <a:lnTo>
                  <a:pt x="32502" y="76397"/>
                </a:lnTo>
                <a:lnTo>
                  <a:pt x="36151" y="74684"/>
                </a:lnTo>
                <a:lnTo>
                  <a:pt x="39203" y="71259"/>
                </a:lnTo>
                <a:lnTo>
                  <a:pt x="42256" y="67834"/>
                </a:lnTo>
                <a:lnTo>
                  <a:pt x="43783" y="63180"/>
                </a:lnTo>
                <a:lnTo>
                  <a:pt x="43783" y="57298"/>
                </a:lnTo>
                <a:lnTo>
                  <a:pt x="43783" y="51639"/>
                </a:lnTo>
                <a:lnTo>
                  <a:pt x="42275" y="47180"/>
                </a:lnTo>
                <a:lnTo>
                  <a:pt x="39259" y="43922"/>
                </a:lnTo>
                <a:lnTo>
                  <a:pt x="36244" y="40665"/>
                </a:lnTo>
                <a:lnTo>
                  <a:pt x="32446" y="39036"/>
                </a:lnTo>
                <a:lnTo>
                  <a:pt x="27867" y="39036"/>
                </a:lnTo>
                <a:lnTo>
                  <a:pt x="23325" y="39036"/>
                </a:lnTo>
                <a:lnTo>
                  <a:pt x="19471" y="40665"/>
                </a:lnTo>
                <a:lnTo>
                  <a:pt x="16307" y="43922"/>
                </a:lnTo>
                <a:lnTo>
                  <a:pt x="13142" y="47180"/>
                </a:lnTo>
                <a:lnTo>
                  <a:pt x="11560" y="51452"/>
                </a:lnTo>
                <a:lnTo>
                  <a:pt x="11560" y="56739"/>
                </a:lnTo>
                <a:close/>
              </a:path>
              <a:path w="487679" h="107950">
                <a:moveTo>
                  <a:pt x="117835" y="107336"/>
                </a:moveTo>
                <a:lnTo>
                  <a:pt x="99448" y="68439"/>
                </a:lnTo>
                <a:lnTo>
                  <a:pt x="98009" y="53612"/>
                </a:lnTo>
                <a:lnTo>
                  <a:pt x="98278" y="47036"/>
                </a:lnTo>
                <a:lnTo>
                  <a:pt x="112927" y="7015"/>
                </a:lnTo>
                <a:lnTo>
                  <a:pt x="117835" y="0"/>
                </a:lnTo>
                <a:lnTo>
                  <a:pt x="125039" y="0"/>
                </a:lnTo>
                <a:lnTo>
                  <a:pt x="120534" y="7743"/>
                </a:lnTo>
                <a:lnTo>
                  <a:pt x="117556" y="13272"/>
                </a:lnTo>
                <a:lnTo>
                  <a:pt x="116104" y="16586"/>
                </a:lnTo>
                <a:lnTo>
                  <a:pt x="113833" y="21724"/>
                </a:lnTo>
                <a:lnTo>
                  <a:pt x="112045" y="27085"/>
                </a:lnTo>
                <a:lnTo>
                  <a:pt x="110742" y="32669"/>
                </a:lnTo>
                <a:lnTo>
                  <a:pt x="109141" y="39632"/>
                </a:lnTo>
                <a:lnTo>
                  <a:pt x="108341" y="46631"/>
                </a:lnTo>
                <a:lnTo>
                  <a:pt x="108341" y="53668"/>
                </a:lnTo>
                <a:lnTo>
                  <a:pt x="109385" y="67095"/>
                </a:lnTo>
                <a:lnTo>
                  <a:pt x="112515" y="80516"/>
                </a:lnTo>
                <a:lnTo>
                  <a:pt x="117734" y="93929"/>
                </a:lnTo>
                <a:lnTo>
                  <a:pt x="125039" y="107336"/>
                </a:lnTo>
                <a:lnTo>
                  <a:pt x="117835" y="107336"/>
                </a:lnTo>
                <a:close/>
              </a:path>
              <a:path w="487679" h="107950">
                <a:moveTo>
                  <a:pt x="171782" y="83266"/>
                </a:moveTo>
                <a:lnTo>
                  <a:pt x="161730" y="83266"/>
                </a:lnTo>
                <a:lnTo>
                  <a:pt x="161730" y="19211"/>
                </a:lnTo>
                <a:lnTo>
                  <a:pt x="159310" y="21519"/>
                </a:lnTo>
                <a:lnTo>
                  <a:pt x="156136" y="23827"/>
                </a:lnTo>
                <a:lnTo>
                  <a:pt x="152208" y="26135"/>
                </a:lnTo>
                <a:lnTo>
                  <a:pt x="148280" y="28444"/>
                </a:lnTo>
                <a:lnTo>
                  <a:pt x="144753" y="30175"/>
                </a:lnTo>
                <a:lnTo>
                  <a:pt x="141625" y="31329"/>
                </a:lnTo>
                <a:lnTo>
                  <a:pt x="141625" y="21612"/>
                </a:lnTo>
                <a:lnTo>
                  <a:pt x="147247" y="18969"/>
                </a:lnTo>
                <a:lnTo>
                  <a:pt x="152162" y="15767"/>
                </a:lnTo>
                <a:lnTo>
                  <a:pt x="156369" y="12006"/>
                </a:lnTo>
                <a:lnTo>
                  <a:pt x="160576" y="8246"/>
                </a:lnTo>
                <a:lnTo>
                  <a:pt x="163554" y="4597"/>
                </a:lnTo>
                <a:lnTo>
                  <a:pt x="165304" y="1061"/>
                </a:lnTo>
                <a:lnTo>
                  <a:pt x="171782" y="1061"/>
                </a:lnTo>
                <a:lnTo>
                  <a:pt x="171782" y="83266"/>
                </a:lnTo>
                <a:close/>
              </a:path>
              <a:path w="487679" h="107950">
                <a:moveTo>
                  <a:pt x="197527" y="42889"/>
                </a:moveTo>
                <a:lnTo>
                  <a:pt x="197527" y="33209"/>
                </a:lnTo>
                <a:lnTo>
                  <a:pt x="198523" y="25419"/>
                </a:lnTo>
                <a:lnTo>
                  <a:pt x="200515" y="19518"/>
                </a:lnTo>
                <a:lnTo>
                  <a:pt x="202507" y="13617"/>
                </a:lnTo>
                <a:lnTo>
                  <a:pt x="224222" y="1061"/>
                </a:lnTo>
                <a:lnTo>
                  <a:pt x="228615" y="1061"/>
                </a:lnTo>
                <a:lnTo>
                  <a:pt x="232468" y="1945"/>
                </a:lnTo>
                <a:lnTo>
                  <a:pt x="235782" y="3713"/>
                </a:lnTo>
                <a:lnTo>
                  <a:pt x="239095" y="5482"/>
                </a:lnTo>
                <a:lnTo>
                  <a:pt x="241832" y="8032"/>
                </a:lnTo>
                <a:lnTo>
                  <a:pt x="243991" y="11364"/>
                </a:lnTo>
                <a:lnTo>
                  <a:pt x="246151" y="14696"/>
                </a:lnTo>
                <a:lnTo>
                  <a:pt x="247845" y="18754"/>
                </a:lnTo>
                <a:lnTo>
                  <a:pt x="249073" y="23539"/>
                </a:lnTo>
                <a:lnTo>
                  <a:pt x="250302" y="28323"/>
                </a:lnTo>
                <a:lnTo>
                  <a:pt x="250916" y="34773"/>
                </a:lnTo>
                <a:lnTo>
                  <a:pt x="250916" y="42889"/>
                </a:lnTo>
                <a:lnTo>
                  <a:pt x="250916" y="52495"/>
                </a:lnTo>
                <a:lnTo>
                  <a:pt x="239105" y="79832"/>
                </a:lnTo>
                <a:lnTo>
                  <a:pt x="235177" y="83052"/>
                </a:lnTo>
                <a:lnTo>
                  <a:pt x="230216" y="84662"/>
                </a:lnTo>
                <a:lnTo>
                  <a:pt x="224222" y="84662"/>
                </a:lnTo>
                <a:lnTo>
                  <a:pt x="216329" y="84662"/>
                </a:lnTo>
                <a:lnTo>
                  <a:pt x="198033" y="53619"/>
                </a:lnTo>
                <a:lnTo>
                  <a:pt x="197527" y="42889"/>
                </a:lnTo>
                <a:close/>
              </a:path>
              <a:path w="487679" h="107950">
                <a:moveTo>
                  <a:pt x="207859" y="42889"/>
                </a:moveTo>
                <a:lnTo>
                  <a:pt x="219605" y="76397"/>
                </a:lnTo>
                <a:lnTo>
                  <a:pt x="224222" y="76397"/>
                </a:lnTo>
                <a:lnTo>
                  <a:pt x="228838" y="76397"/>
                </a:lnTo>
                <a:lnTo>
                  <a:pt x="240585" y="42889"/>
                </a:lnTo>
                <a:lnTo>
                  <a:pt x="240290" y="33629"/>
                </a:lnTo>
                <a:lnTo>
                  <a:pt x="228801" y="9382"/>
                </a:lnTo>
                <a:lnTo>
                  <a:pt x="224110" y="9382"/>
                </a:lnTo>
                <a:lnTo>
                  <a:pt x="219493" y="9382"/>
                </a:lnTo>
                <a:lnTo>
                  <a:pt x="208183" y="33601"/>
                </a:lnTo>
                <a:lnTo>
                  <a:pt x="207859" y="42889"/>
                </a:lnTo>
                <a:close/>
              </a:path>
              <a:path w="487679" h="107950">
                <a:moveTo>
                  <a:pt x="261136" y="42889"/>
                </a:moveTo>
                <a:lnTo>
                  <a:pt x="261136" y="33209"/>
                </a:lnTo>
                <a:lnTo>
                  <a:pt x="262132" y="25419"/>
                </a:lnTo>
                <a:lnTo>
                  <a:pt x="264124" y="19518"/>
                </a:lnTo>
                <a:lnTo>
                  <a:pt x="266116" y="13617"/>
                </a:lnTo>
                <a:lnTo>
                  <a:pt x="287830" y="1061"/>
                </a:lnTo>
                <a:lnTo>
                  <a:pt x="292224" y="1061"/>
                </a:lnTo>
                <a:lnTo>
                  <a:pt x="296077" y="1945"/>
                </a:lnTo>
                <a:lnTo>
                  <a:pt x="299391" y="3713"/>
                </a:lnTo>
                <a:lnTo>
                  <a:pt x="302704" y="5482"/>
                </a:lnTo>
                <a:lnTo>
                  <a:pt x="305441" y="8032"/>
                </a:lnTo>
                <a:lnTo>
                  <a:pt x="307600" y="11364"/>
                </a:lnTo>
                <a:lnTo>
                  <a:pt x="309759" y="14696"/>
                </a:lnTo>
                <a:lnTo>
                  <a:pt x="311453" y="18754"/>
                </a:lnTo>
                <a:lnTo>
                  <a:pt x="312682" y="23539"/>
                </a:lnTo>
                <a:lnTo>
                  <a:pt x="313911" y="28323"/>
                </a:lnTo>
                <a:lnTo>
                  <a:pt x="314525" y="34773"/>
                </a:lnTo>
                <a:lnTo>
                  <a:pt x="314525" y="42889"/>
                </a:lnTo>
                <a:lnTo>
                  <a:pt x="314525" y="52495"/>
                </a:lnTo>
                <a:lnTo>
                  <a:pt x="302713" y="79832"/>
                </a:lnTo>
                <a:lnTo>
                  <a:pt x="298785" y="83052"/>
                </a:lnTo>
                <a:lnTo>
                  <a:pt x="293825" y="84662"/>
                </a:lnTo>
                <a:lnTo>
                  <a:pt x="287830" y="84662"/>
                </a:lnTo>
                <a:lnTo>
                  <a:pt x="279938" y="84662"/>
                </a:lnTo>
                <a:lnTo>
                  <a:pt x="261642" y="53619"/>
                </a:lnTo>
                <a:lnTo>
                  <a:pt x="261136" y="42889"/>
                </a:lnTo>
                <a:close/>
              </a:path>
              <a:path w="487679" h="107950">
                <a:moveTo>
                  <a:pt x="271467" y="42889"/>
                </a:moveTo>
                <a:lnTo>
                  <a:pt x="283214" y="76397"/>
                </a:lnTo>
                <a:lnTo>
                  <a:pt x="287830" y="76397"/>
                </a:lnTo>
                <a:lnTo>
                  <a:pt x="292447" y="76397"/>
                </a:lnTo>
                <a:lnTo>
                  <a:pt x="304193" y="42889"/>
                </a:lnTo>
                <a:lnTo>
                  <a:pt x="303898" y="33629"/>
                </a:lnTo>
                <a:lnTo>
                  <a:pt x="292410" y="9382"/>
                </a:lnTo>
                <a:lnTo>
                  <a:pt x="287719" y="9382"/>
                </a:lnTo>
                <a:lnTo>
                  <a:pt x="283102" y="9382"/>
                </a:lnTo>
                <a:lnTo>
                  <a:pt x="271792" y="33601"/>
                </a:lnTo>
                <a:lnTo>
                  <a:pt x="271467" y="42889"/>
                </a:lnTo>
                <a:close/>
              </a:path>
              <a:path w="487679" h="107950">
                <a:moveTo>
                  <a:pt x="358420" y="21053"/>
                </a:moveTo>
                <a:lnTo>
                  <a:pt x="358420" y="15208"/>
                </a:lnTo>
                <a:lnTo>
                  <a:pt x="359891" y="10238"/>
                </a:lnTo>
                <a:lnTo>
                  <a:pt x="362832" y="6143"/>
                </a:lnTo>
                <a:lnTo>
                  <a:pt x="365773" y="2047"/>
                </a:lnTo>
                <a:lnTo>
                  <a:pt x="370036" y="0"/>
                </a:lnTo>
                <a:lnTo>
                  <a:pt x="375621" y="0"/>
                </a:lnTo>
                <a:lnTo>
                  <a:pt x="380758" y="0"/>
                </a:lnTo>
                <a:lnTo>
                  <a:pt x="385012" y="1833"/>
                </a:lnTo>
                <a:lnTo>
                  <a:pt x="388381" y="5500"/>
                </a:lnTo>
                <a:lnTo>
                  <a:pt x="391751" y="9168"/>
                </a:lnTo>
                <a:lnTo>
                  <a:pt x="393435" y="14557"/>
                </a:lnTo>
                <a:lnTo>
                  <a:pt x="393435" y="21668"/>
                </a:lnTo>
                <a:lnTo>
                  <a:pt x="393435" y="28593"/>
                </a:lnTo>
                <a:lnTo>
                  <a:pt x="391732" y="33926"/>
                </a:lnTo>
                <a:lnTo>
                  <a:pt x="388326" y="37668"/>
                </a:lnTo>
                <a:lnTo>
                  <a:pt x="384919" y="41409"/>
                </a:lnTo>
                <a:lnTo>
                  <a:pt x="380721" y="43280"/>
                </a:lnTo>
                <a:lnTo>
                  <a:pt x="375732" y="43280"/>
                </a:lnTo>
                <a:lnTo>
                  <a:pt x="370781" y="43280"/>
                </a:lnTo>
                <a:lnTo>
                  <a:pt x="366657" y="41437"/>
                </a:lnTo>
                <a:lnTo>
                  <a:pt x="363362" y="37751"/>
                </a:lnTo>
                <a:lnTo>
                  <a:pt x="360067" y="34066"/>
                </a:lnTo>
                <a:lnTo>
                  <a:pt x="358420" y="28500"/>
                </a:lnTo>
                <a:lnTo>
                  <a:pt x="358420" y="21053"/>
                </a:lnTo>
                <a:close/>
              </a:path>
              <a:path w="487679" h="107950">
                <a:moveTo>
                  <a:pt x="375900" y="6924"/>
                </a:moveTo>
                <a:lnTo>
                  <a:pt x="373405" y="6924"/>
                </a:lnTo>
                <a:lnTo>
                  <a:pt x="371330" y="8004"/>
                </a:lnTo>
                <a:lnTo>
                  <a:pt x="369673" y="10163"/>
                </a:lnTo>
                <a:lnTo>
                  <a:pt x="368016" y="12323"/>
                </a:lnTo>
                <a:lnTo>
                  <a:pt x="367188" y="16288"/>
                </a:lnTo>
                <a:lnTo>
                  <a:pt x="367188" y="22059"/>
                </a:lnTo>
                <a:lnTo>
                  <a:pt x="367188" y="27308"/>
                </a:lnTo>
                <a:lnTo>
                  <a:pt x="368025" y="31003"/>
                </a:lnTo>
                <a:lnTo>
                  <a:pt x="369701" y="33144"/>
                </a:lnTo>
                <a:lnTo>
                  <a:pt x="371376" y="35285"/>
                </a:lnTo>
                <a:lnTo>
                  <a:pt x="373442" y="36355"/>
                </a:lnTo>
                <a:lnTo>
                  <a:pt x="375900" y="36355"/>
                </a:lnTo>
                <a:lnTo>
                  <a:pt x="378431" y="36355"/>
                </a:lnTo>
                <a:lnTo>
                  <a:pt x="380526" y="35276"/>
                </a:lnTo>
                <a:lnTo>
                  <a:pt x="382182" y="33116"/>
                </a:lnTo>
                <a:lnTo>
                  <a:pt x="383839" y="30957"/>
                </a:lnTo>
                <a:lnTo>
                  <a:pt x="384668" y="27010"/>
                </a:lnTo>
                <a:lnTo>
                  <a:pt x="384668" y="21277"/>
                </a:lnTo>
                <a:lnTo>
                  <a:pt x="384668" y="15990"/>
                </a:lnTo>
                <a:lnTo>
                  <a:pt x="383830" y="12276"/>
                </a:lnTo>
                <a:lnTo>
                  <a:pt x="382155" y="10136"/>
                </a:lnTo>
                <a:lnTo>
                  <a:pt x="380479" y="7995"/>
                </a:lnTo>
                <a:lnTo>
                  <a:pt x="378394" y="6924"/>
                </a:lnTo>
                <a:lnTo>
                  <a:pt x="375900" y="6924"/>
                </a:lnTo>
                <a:close/>
              </a:path>
              <a:path w="487679" h="107950">
                <a:moveTo>
                  <a:pt x="375956" y="86282"/>
                </a:moveTo>
                <a:lnTo>
                  <a:pt x="420744" y="0"/>
                </a:lnTo>
                <a:lnTo>
                  <a:pt x="428898" y="0"/>
                </a:lnTo>
                <a:lnTo>
                  <a:pt x="384277" y="86282"/>
                </a:lnTo>
                <a:lnTo>
                  <a:pt x="375956" y="86282"/>
                </a:lnTo>
                <a:close/>
              </a:path>
              <a:path w="487679" h="107950">
                <a:moveTo>
                  <a:pt x="411362" y="64055"/>
                </a:moveTo>
                <a:lnTo>
                  <a:pt x="411362" y="58173"/>
                </a:lnTo>
                <a:lnTo>
                  <a:pt x="412833" y="53193"/>
                </a:lnTo>
                <a:lnTo>
                  <a:pt x="415774" y="49116"/>
                </a:lnTo>
                <a:lnTo>
                  <a:pt x="418715" y="45039"/>
                </a:lnTo>
                <a:lnTo>
                  <a:pt x="422997" y="43001"/>
                </a:lnTo>
                <a:lnTo>
                  <a:pt x="428618" y="43001"/>
                </a:lnTo>
                <a:lnTo>
                  <a:pt x="433756" y="43001"/>
                </a:lnTo>
                <a:lnTo>
                  <a:pt x="438010" y="44835"/>
                </a:lnTo>
                <a:lnTo>
                  <a:pt x="441379" y="48502"/>
                </a:lnTo>
                <a:lnTo>
                  <a:pt x="444749" y="52169"/>
                </a:lnTo>
                <a:lnTo>
                  <a:pt x="446433" y="57558"/>
                </a:lnTo>
                <a:lnTo>
                  <a:pt x="446433" y="64669"/>
                </a:lnTo>
                <a:lnTo>
                  <a:pt x="446433" y="71594"/>
                </a:lnTo>
                <a:lnTo>
                  <a:pt x="444730" y="76928"/>
                </a:lnTo>
                <a:lnTo>
                  <a:pt x="441323" y="80669"/>
                </a:lnTo>
                <a:lnTo>
                  <a:pt x="437917" y="84411"/>
                </a:lnTo>
                <a:lnTo>
                  <a:pt x="433700" y="86282"/>
                </a:lnTo>
                <a:lnTo>
                  <a:pt x="428674" y="86282"/>
                </a:lnTo>
                <a:lnTo>
                  <a:pt x="423723" y="86282"/>
                </a:lnTo>
                <a:lnTo>
                  <a:pt x="419599" y="84430"/>
                </a:lnTo>
                <a:lnTo>
                  <a:pt x="416304" y="80725"/>
                </a:lnTo>
                <a:lnTo>
                  <a:pt x="413009" y="77021"/>
                </a:lnTo>
                <a:lnTo>
                  <a:pt x="411362" y="71464"/>
                </a:lnTo>
                <a:lnTo>
                  <a:pt x="411362" y="64055"/>
                </a:lnTo>
                <a:close/>
              </a:path>
              <a:path w="487679" h="107950">
                <a:moveTo>
                  <a:pt x="428898" y="49926"/>
                </a:moveTo>
                <a:lnTo>
                  <a:pt x="426366" y="49926"/>
                </a:lnTo>
                <a:lnTo>
                  <a:pt x="424272" y="51006"/>
                </a:lnTo>
                <a:lnTo>
                  <a:pt x="422615" y="53165"/>
                </a:lnTo>
                <a:lnTo>
                  <a:pt x="420958" y="55324"/>
                </a:lnTo>
                <a:lnTo>
                  <a:pt x="420130" y="59289"/>
                </a:lnTo>
                <a:lnTo>
                  <a:pt x="420130" y="65060"/>
                </a:lnTo>
                <a:lnTo>
                  <a:pt x="420130" y="70273"/>
                </a:lnTo>
                <a:lnTo>
                  <a:pt x="420968" y="73958"/>
                </a:lnTo>
                <a:lnTo>
                  <a:pt x="422643" y="76118"/>
                </a:lnTo>
                <a:lnTo>
                  <a:pt x="424318" y="78277"/>
                </a:lnTo>
                <a:lnTo>
                  <a:pt x="426385" y="79357"/>
                </a:lnTo>
                <a:lnTo>
                  <a:pt x="428842" y="79357"/>
                </a:lnTo>
                <a:lnTo>
                  <a:pt x="431411" y="79357"/>
                </a:lnTo>
                <a:lnTo>
                  <a:pt x="433524" y="78277"/>
                </a:lnTo>
                <a:lnTo>
                  <a:pt x="435180" y="76118"/>
                </a:lnTo>
                <a:lnTo>
                  <a:pt x="436837" y="73958"/>
                </a:lnTo>
                <a:lnTo>
                  <a:pt x="437665" y="70012"/>
                </a:lnTo>
                <a:lnTo>
                  <a:pt x="437665" y="64278"/>
                </a:lnTo>
                <a:lnTo>
                  <a:pt x="437665" y="58992"/>
                </a:lnTo>
                <a:lnTo>
                  <a:pt x="436828" y="55278"/>
                </a:lnTo>
                <a:lnTo>
                  <a:pt x="435152" y="53137"/>
                </a:lnTo>
                <a:lnTo>
                  <a:pt x="433477" y="50996"/>
                </a:lnTo>
                <a:lnTo>
                  <a:pt x="431392" y="49926"/>
                </a:lnTo>
                <a:lnTo>
                  <a:pt x="428898" y="49926"/>
                </a:lnTo>
                <a:close/>
              </a:path>
              <a:path w="487679" h="107950">
                <a:moveTo>
                  <a:pt x="467599" y="107336"/>
                </a:moveTo>
                <a:lnTo>
                  <a:pt x="460395" y="107336"/>
                </a:lnTo>
                <a:lnTo>
                  <a:pt x="467700" y="93929"/>
                </a:lnTo>
                <a:lnTo>
                  <a:pt x="472918" y="80516"/>
                </a:lnTo>
                <a:lnTo>
                  <a:pt x="476049" y="67095"/>
                </a:lnTo>
                <a:lnTo>
                  <a:pt x="477093" y="53668"/>
                </a:lnTo>
                <a:lnTo>
                  <a:pt x="477093" y="46668"/>
                </a:lnTo>
                <a:lnTo>
                  <a:pt x="476292" y="39725"/>
                </a:lnTo>
                <a:lnTo>
                  <a:pt x="474691" y="32837"/>
                </a:lnTo>
                <a:lnTo>
                  <a:pt x="473426" y="27252"/>
                </a:lnTo>
                <a:lnTo>
                  <a:pt x="471657" y="21891"/>
                </a:lnTo>
                <a:lnTo>
                  <a:pt x="469386" y="16753"/>
                </a:lnTo>
                <a:lnTo>
                  <a:pt x="467934" y="13403"/>
                </a:lnTo>
                <a:lnTo>
                  <a:pt x="464937" y="7818"/>
                </a:lnTo>
                <a:lnTo>
                  <a:pt x="460395" y="0"/>
                </a:lnTo>
                <a:lnTo>
                  <a:pt x="467599" y="0"/>
                </a:lnTo>
                <a:lnTo>
                  <a:pt x="485006" y="34303"/>
                </a:lnTo>
                <a:lnTo>
                  <a:pt x="487424" y="53612"/>
                </a:lnTo>
                <a:lnTo>
                  <a:pt x="487063" y="61088"/>
                </a:lnTo>
                <a:lnTo>
                  <a:pt x="471576" y="101863"/>
                </a:lnTo>
                <a:lnTo>
                  <a:pt x="467599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6827196" y="1548777"/>
            <a:ext cx="52133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(100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335439" y="1983357"/>
            <a:ext cx="522605" cy="107950"/>
          </a:xfrm>
          <a:custGeom>
            <a:avLst/>
            <a:gdLst/>
            <a:ahLst/>
            <a:cxnLst/>
            <a:rect l="l" t="t" r="r" b="b"/>
            <a:pathLst>
              <a:path w="522604" h="107950">
                <a:moveTo>
                  <a:pt x="35518" y="83266"/>
                </a:moveTo>
                <a:lnTo>
                  <a:pt x="35518" y="63664"/>
                </a:lnTo>
                <a:lnTo>
                  <a:pt x="0" y="63664"/>
                </a:lnTo>
                <a:lnTo>
                  <a:pt x="0" y="54449"/>
                </a:lnTo>
                <a:lnTo>
                  <a:pt x="37361" y="1396"/>
                </a:lnTo>
                <a:lnTo>
                  <a:pt x="45570" y="1396"/>
                </a:lnTo>
                <a:lnTo>
                  <a:pt x="45570" y="54449"/>
                </a:lnTo>
                <a:lnTo>
                  <a:pt x="56627" y="54449"/>
                </a:lnTo>
                <a:lnTo>
                  <a:pt x="56627" y="63664"/>
                </a:lnTo>
                <a:lnTo>
                  <a:pt x="45570" y="63664"/>
                </a:lnTo>
                <a:lnTo>
                  <a:pt x="45570" y="83266"/>
                </a:lnTo>
                <a:lnTo>
                  <a:pt x="35518" y="83266"/>
                </a:lnTo>
                <a:close/>
              </a:path>
              <a:path w="522604" h="107950">
                <a:moveTo>
                  <a:pt x="35518" y="54449"/>
                </a:moveTo>
                <a:lnTo>
                  <a:pt x="35518" y="17535"/>
                </a:lnTo>
                <a:lnTo>
                  <a:pt x="9884" y="54449"/>
                </a:lnTo>
                <a:lnTo>
                  <a:pt x="35518" y="54449"/>
                </a:lnTo>
                <a:close/>
              </a:path>
              <a:path w="522604" h="107950">
                <a:moveTo>
                  <a:pt x="120683" y="107336"/>
                </a:moveTo>
                <a:lnTo>
                  <a:pt x="102296" y="68439"/>
                </a:lnTo>
                <a:lnTo>
                  <a:pt x="100858" y="53612"/>
                </a:lnTo>
                <a:lnTo>
                  <a:pt x="101126" y="47036"/>
                </a:lnTo>
                <a:lnTo>
                  <a:pt x="115776" y="7015"/>
                </a:lnTo>
                <a:lnTo>
                  <a:pt x="120683" y="0"/>
                </a:lnTo>
                <a:lnTo>
                  <a:pt x="127887" y="0"/>
                </a:lnTo>
                <a:lnTo>
                  <a:pt x="123382" y="7743"/>
                </a:lnTo>
                <a:lnTo>
                  <a:pt x="120404" y="13272"/>
                </a:lnTo>
                <a:lnTo>
                  <a:pt x="118952" y="16586"/>
                </a:lnTo>
                <a:lnTo>
                  <a:pt x="116681" y="21724"/>
                </a:lnTo>
                <a:lnTo>
                  <a:pt x="114894" y="27085"/>
                </a:lnTo>
                <a:lnTo>
                  <a:pt x="113591" y="32669"/>
                </a:lnTo>
                <a:lnTo>
                  <a:pt x="111990" y="39632"/>
                </a:lnTo>
                <a:lnTo>
                  <a:pt x="111189" y="46631"/>
                </a:lnTo>
                <a:lnTo>
                  <a:pt x="111189" y="53668"/>
                </a:lnTo>
                <a:lnTo>
                  <a:pt x="112233" y="67095"/>
                </a:lnTo>
                <a:lnTo>
                  <a:pt x="115364" y="80516"/>
                </a:lnTo>
                <a:lnTo>
                  <a:pt x="120582" y="93929"/>
                </a:lnTo>
                <a:lnTo>
                  <a:pt x="127887" y="107336"/>
                </a:lnTo>
                <a:lnTo>
                  <a:pt x="120683" y="107336"/>
                </a:lnTo>
                <a:close/>
              </a:path>
              <a:path w="522604" h="107950">
                <a:moveTo>
                  <a:pt x="188927" y="21444"/>
                </a:moveTo>
                <a:lnTo>
                  <a:pt x="178930" y="22226"/>
                </a:lnTo>
                <a:lnTo>
                  <a:pt x="178037" y="18280"/>
                </a:lnTo>
                <a:lnTo>
                  <a:pt x="176771" y="15413"/>
                </a:lnTo>
                <a:lnTo>
                  <a:pt x="175133" y="13626"/>
                </a:lnTo>
                <a:lnTo>
                  <a:pt x="172415" y="10759"/>
                </a:lnTo>
                <a:lnTo>
                  <a:pt x="169064" y="9326"/>
                </a:lnTo>
                <a:lnTo>
                  <a:pt x="165081" y="9326"/>
                </a:lnTo>
                <a:lnTo>
                  <a:pt x="161879" y="9326"/>
                </a:lnTo>
                <a:lnTo>
                  <a:pt x="159068" y="10219"/>
                </a:lnTo>
                <a:lnTo>
                  <a:pt x="156648" y="12006"/>
                </a:lnTo>
                <a:lnTo>
                  <a:pt x="153483" y="14315"/>
                </a:lnTo>
                <a:lnTo>
                  <a:pt x="146316" y="41046"/>
                </a:lnTo>
                <a:lnTo>
                  <a:pt x="148736" y="37361"/>
                </a:lnTo>
                <a:lnTo>
                  <a:pt x="151696" y="34624"/>
                </a:lnTo>
                <a:lnTo>
                  <a:pt x="155196" y="32837"/>
                </a:lnTo>
                <a:lnTo>
                  <a:pt x="158696" y="31050"/>
                </a:lnTo>
                <a:lnTo>
                  <a:pt x="162363" y="30156"/>
                </a:lnTo>
                <a:lnTo>
                  <a:pt x="166198" y="30156"/>
                </a:lnTo>
                <a:lnTo>
                  <a:pt x="172899" y="30156"/>
                </a:lnTo>
                <a:lnTo>
                  <a:pt x="178605" y="32623"/>
                </a:lnTo>
                <a:lnTo>
                  <a:pt x="183314" y="37556"/>
                </a:lnTo>
                <a:lnTo>
                  <a:pt x="188024" y="42489"/>
                </a:lnTo>
                <a:lnTo>
                  <a:pt x="190379" y="48865"/>
                </a:lnTo>
                <a:lnTo>
                  <a:pt x="190379" y="56683"/>
                </a:lnTo>
                <a:lnTo>
                  <a:pt x="190379" y="61821"/>
                </a:lnTo>
                <a:lnTo>
                  <a:pt x="189271" y="66596"/>
                </a:lnTo>
                <a:lnTo>
                  <a:pt x="187056" y="71008"/>
                </a:lnTo>
                <a:lnTo>
                  <a:pt x="184841" y="75420"/>
                </a:lnTo>
                <a:lnTo>
                  <a:pt x="181797" y="78798"/>
                </a:lnTo>
                <a:lnTo>
                  <a:pt x="177925" y="81144"/>
                </a:lnTo>
                <a:lnTo>
                  <a:pt x="174053" y="83489"/>
                </a:lnTo>
                <a:lnTo>
                  <a:pt x="169660" y="84662"/>
                </a:lnTo>
                <a:lnTo>
                  <a:pt x="164746" y="84662"/>
                </a:lnTo>
                <a:lnTo>
                  <a:pt x="156369" y="84662"/>
                </a:lnTo>
                <a:lnTo>
                  <a:pt x="149537" y="81581"/>
                </a:lnTo>
                <a:lnTo>
                  <a:pt x="136320" y="44956"/>
                </a:lnTo>
                <a:lnTo>
                  <a:pt x="136868" y="33898"/>
                </a:lnTo>
                <a:lnTo>
                  <a:pt x="157057" y="1061"/>
                </a:lnTo>
                <a:lnTo>
                  <a:pt x="165695" y="1061"/>
                </a:lnTo>
                <a:lnTo>
                  <a:pt x="172136" y="1061"/>
                </a:lnTo>
                <a:lnTo>
                  <a:pt x="177413" y="2866"/>
                </a:lnTo>
                <a:lnTo>
                  <a:pt x="181527" y="6478"/>
                </a:lnTo>
                <a:lnTo>
                  <a:pt x="185641" y="10089"/>
                </a:lnTo>
                <a:lnTo>
                  <a:pt x="188108" y="15078"/>
                </a:lnTo>
                <a:lnTo>
                  <a:pt x="188927" y="21444"/>
                </a:lnTo>
                <a:close/>
              </a:path>
              <a:path w="522604" h="107950">
                <a:moveTo>
                  <a:pt x="147880" y="56739"/>
                </a:moveTo>
                <a:lnTo>
                  <a:pt x="147880" y="60202"/>
                </a:lnTo>
                <a:lnTo>
                  <a:pt x="148615" y="63515"/>
                </a:lnTo>
                <a:lnTo>
                  <a:pt x="150086" y="66680"/>
                </a:lnTo>
                <a:lnTo>
                  <a:pt x="151557" y="69844"/>
                </a:lnTo>
                <a:lnTo>
                  <a:pt x="153614" y="72255"/>
                </a:lnTo>
                <a:lnTo>
                  <a:pt x="156257" y="73912"/>
                </a:lnTo>
                <a:lnTo>
                  <a:pt x="158900" y="75569"/>
                </a:lnTo>
                <a:lnTo>
                  <a:pt x="161674" y="76397"/>
                </a:lnTo>
                <a:lnTo>
                  <a:pt x="164578" y="76397"/>
                </a:lnTo>
                <a:lnTo>
                  <a:pt x="168822" y="76397"/>
                </a:lnTo>
                <a:lnTo>
                  <a:pt x="172471" y="74684"/>
                </a:lnTo>
                <a:lnTo>
                  <a:pt x="175524" y="71259"/>
                </a:lnTo>
                <a:lnTo>
                  <a:pt x="178577" y="67834"/>
                </a:lnTo>
                <a:lnTo>
                  <a:pt x="180103" y="63180"/>
                </a:lnTo>
                <a:lnTo>
                  <a:pt x="180103" y="57298"/>
                </a:lnTo>
                <a:lnTo>
                  <a:pt x="180103" y="51639"/>
                </a:lnTo>
                <a:lnTo>
                  <a:pt x="178595" y="47180"/>
                </a:lnTo>
                <a:lnTo>
                  <a:pt x="175580" y="43922"/>
                </a:lnTo>
                <a:lnTo>
                  <a:pt x="172564" y="40665"/>
                </a:lnTo>
                <a:lnTo>
                  <a:pt x="168767" y="39036"/>
                </a:lnTo>
                <a:lnTo>
                  <a:pt x="164187" y="39036"/>
                </a:lnTo>
                <a:lnTo>
                  <a:pt x="159645" y="39036"/>
                </a:lnTo>
                <a:lnTo>
                  <a:pt x="155792" y="40665"/>
                </a:lnTo>
                <a:lnTo>
                  <a:pt x="152627" y="43922"/>
                </a:lnTo>
                <a:lnTo>
                  <a:pt x="149462" y="47180"/>
                </a:lnTo>
                <a:lnTo>
                  <a:pt x="147880" y="51452"/>
                </a:lnTo>
                <a:lnTo>
                  <a:pt x="147880" y="56739"/>
                </a:lnTo>
                <a:close/>
              </a:path>
              <a:path w="522604" h="107950">
                <a:moveTo>
                  <a:pt x="252536" y="21444"/>
                </a:moveTo>
                <a:lnTo>
                  <a:pt x="242539" y="22226"/>
                </a:lnTo>
                <a:lnTo>
                  <a:pt x="241646" y="18280"/>
                </a:lnTo>
                <a:lnTo>
                  <a:pt x="240380" y="15413"/>
                </a:lnTo>
                <a:lnTo>
                  <a:pt x="238742" y="13626"/>
                </a:lnTo>
                <a:lnTo>
                  <a:pt x="236024" y="10759"/>
                </a:lnTo>
                <a:lnTo>
                  <a:pt x="232673" y="9326"/>
                </a:lnTo>
                <a:lnTo>
                  <a:pt x="228689" y="9326"/>
                </a:lnTo>
                <a:lnTo>
                  <a:pt x="225488" y="9326"/>
                </a:lnTo>
                <a:lnTo>
                  <a:pt x="222677" y="10219"/>
                </a:lnTo>
                <a:lnTo>
                  <a:pt x="220257" y="12006"/>
                </a:lnTo>
                <a:lnTo>
                  <a:pt x="217092" y="14315"/>
                </a:lnTo>
                <a:lnTo>
                  <a:pt x="209925" y="41046"/>
                </a:lnTo>
                <a:lnTo>
                  <a:pt x="212345" y="37361"/>
                </a:lnTo>
                <a:lnTo>
                  <a:pt x="215305" y="34624"/>
                </a:lnTo>
                <a:lnTo>
                  <a:pt x="218805" y="32837"/>
                </a:lnTo>
                <a:lnTo>
                  <a:pt x="222304" y="31050"/>
                </a:lnTo>
                <a:lnTo>
                  <a:pt x="225972" y="30156"/>
                </a:lnTo>
                <a:lnTo>
                  <a:pt x="229806" y="30156"/>
                </a:lnTo>
                <a:lnTo>
                  <a:pt x="236508" y="30156"/>
                </a:lnTo>
                <a:lnTo>
                  <a:pt x="242213" y="32623"/>
                </a:lnTo>
                <a:lnTo>
                  <a:pt x="246923" y="37556"/>
                </a:lnTo>
                <a:lnTo>
                  <a:pt x="251633" y="42489"/>
                </a:lnTo>
                <a:lnTo>
                  <a:pt x="253988" y="48865"/>
                </a:lnTo>
                <a:lnTo>
                  <a:pt x="253988" y="56683"/>
                </a:lnTo>
                <a:lnTo>
                  <a:pt x="253988" y="61821"/>
                </a:lnTo>
                <a:lnTo>
                  <a:pt x="252880" y="66596"/>
                </a:lnTo>
                <a:lnTo>
                  <a:pt x="250665" y="71008"/>
                </a:lnTo>
                <a:lnTo>
                  <a:pt x="248450" y="75420"/>
                </a:lnTo>
                <a:lnTo>
                  <a:pt x="245406" y="78798"/>
                </a:lnTo>
                <a:lnTo>
                  <a:pt x="241534" y="81144"/>
                </a:lnTo>
                <a:lnTo>
                  <a:pt x="237662" y="83489"/>
                </a:lnTo>
                <a:lnTo>
                  <a:pt x="233269" y="84662"/>
                </a:lnTo>
                <a:lnTo>
                  <a:pt x="228354" y="84662"/>
                </a:lnTo>
                <a:lnTo>
                  <a:pt x="219977" y="84662"/>
                </a:lnTo>
                <a:lnTo>
                  <a:pt x="213146" y="81581"/>
                </a:lnTo>
                <a:lnTo>
                  <a:pt x="199929" y="44956"/>
                </a:lnTo>
                <a:lnTo>
                  <a:pt x="200477" y="33898"/>
                </a:lnTo>
                <a:lnTo>
                  <a:pt x="220666" y="1061"/>
                </a:lnTo>
                <a:lnTo>
                  <a:pt x="229304" y="1061"/>
                </a:lnTo>
                <a:lnTo>
                  <a:pt x="235745" y="1061"/>
                </a:lnTo>
                <a:lnTo>
                  <a:pt x="241022" y="2866"/>
                </a:lnTo>
                <a:lnTo>
                  <a:pt x="245136" y="6478"/>
                </a:lnTo>
                <a:lnTo>
                  <a:pt x="249250" y="10089"/>
                </a:lnTo>
                <a:lnTo>
                  <a:pt x="251717" y="15078"/>
                </a:lnTo>
                <a:lnTo>
                  <a:pt x="252536" y="21444"/>
                </a:lnTo>
                <a:close/>
              </a:path>
              <a:path w="522604" h="107950">
                <a:moveTo>
                  <a:pt x="211489" y="56739"/>
                </a:moveTo>
                <a:lnTo>
                  <a:pt x="211489" y="60202"/>
                </a:lnTo>
                <a:lnTo>
                  <a:pt x="212224" y="63515"/>
                </a:lnTo>
                <a:lnTo>
                  <a:pt x="225283" y="76397"/>
                </a:lnTo>
                <a:lnTo>
                  <a:pt x="228187" y="76397"/>
                </a:lnTo>
                <a:lnTo>
                  <a:pt x="232431" y="76397"/>
                </a:lnTo>
                <a:lnTo>
                  <a:pt x="236080" y="74684"/>
                </a:lnTo>
                <a:lnTo>
                  <a:pt x="239133" y="71259"/>
                </a:lnTo>
                <a:lnTo>
                  <a:pt x="242186" y="67834"/>
                </a:lnTo>
                <a:lnTo>
                  <a:pt x="243712" y="63180"/>
                </a:lnTo>
                <a:lnTo>
                  <a:pt x="243712" y="57298"/>
                </a:lnTo>
                <a:lnTo>
                  <a:pt x="243712" y="51639"/>
                </a:lnTo>
                <a:lnTo>
                  <a:pt x="242204" y="47180"/>
                </a:lnTo>
                <a:lnTo>
                  <a:pt x="239188" y="43922"/>
                </a:lnTo>
                <a:lnTo>
                  <a:pt x="236173" y="40665"/>
                </a:lnTo>
                <a:lnTo>
                  <a:pt x="232375" y="39036"/>
                </a:lnTo>
                <a:lnTo>
                  <a:pt x="227796" y="39036"/>
                </a:lnTo>
                <a:lnTo>
                  <a:pt x="223254" y="39036"/>
                </a:lnTo>
                <a:lnTo>
                  <a:pt x="219400" y="40665"/>
                </a:lnTo>
                <a:lnTo>
                  <a:pt x="216236" y="43922"/>
                </a:lnTo>
                <a:lnTo>
                  <a:pt x="213071" y="47180"/>
                </a:lnTo>
                <a:lnTo>
                  <a:pt x="211489" y="51452"/>
                </a:lnTo>
                <a:lnTo>
                  <a:pt x="211489" y="56739"/>
                </a:lnTo>
                <a:close/>
              </a:path>
              <a:path w="522604" h="107950">
                <a:moveTo>
                  <a:pt x="269401" y="83266"/>
                </a:moveTo>
                <a:lnTo>
                  <a:pt x="269401" y="71818"/>
                </a:lnTo>
                <a:lnTo>
                  <a:pt x="280850" y="71818"/>
                </a:lnTo>
                <a:lnTo>
                  <a:pt x="280850" y="83266"/>
                </a:lnTo>
                <a:lnTo>
                  <a:pt x="280850" y="87473"/>
                </a:lnTo>
                <a:lnTo>
                  <a:pt x="271523" y="99461"/>
                </a:lnTo>
                <a:lnTo>
                  <a:pt x="268731" y="95161"/>
                </a:lnTo>
                <a:lnTo>
                  <a:pt x="270853" y="94231"/>
                </a:lnTo>
                <a:lnTo>
                  <a:pt x="272417" y="92862"/>
                </a:lnTo>
                <a:lnTo>
                  <a:pt x="273422" y="91057"/>
                </a:lnTo>
                <a:lnTo>
                  <a:pt x="274427" y="89251"/>
                </a:lnTo>
                <a:lnTo>
                  <a:pt x="274986" y="86654"/>
                </a:lnTo>
                <a:lnTo>
                  <a:pt x="275098" y="83266"/>
                </a:lnTo>
                <a:lnTo>
                  <a:pt x="269401" y="83266"/>
                </a:lnTo>
                <a:close/>
              </a:path>
              <a:path w="522604" h="107950">
                <a:moveTo>
                  <a:pt x="296431" y="12118"/>
                </a:moveTo>
                <a:lnTo>
                  <a:pt x="296431" y="2457"/>
                </a:lnTo>
                <a:lnTo>
                  <a:pt x="349429" y="2457"/>
                </a:lnTo>
                <a:lnTo>
                  <a:pt x="349429" y="10275"/>
                </a:lnTo>
                <a:lnTo>
                  <a:pt x="345528" y="14778"/>
                </a:lnTo>
                <a:lnTo>
                  <a:pt x="341645" y="19964"/>
                </a:lnTo>
                <a:lnTo>
                  <a:pt x="322064" y="60760"/>
                </a:lnTo>
                <a:lnTo>
                  <a:pt x="318211" y="83266"/>
                </a:lnTo>
                <a:lnTo>
                  <a:pt x="307879" y="83266"/>
                </a:lnTo>
                <a:lnTo>
                  <a:pt x="318897" y="39949"/>
                </a:lnTo>
                <a:lnTo>
                  <a:pt x="336528" y="12118"/>
                </a:lnTo>
                <a:lnTo>
                  <a:pt x="296431" y="12118"/>
                </a:lnTo>
                <a:close/>
              </a:path>
              <a:path w="522604" h="107950">
                <a:moveTo>
                  <a:pt x="393045" y="21053"/>
                </a:moveTo>
                <a:lnTo>
                  <a:pt x="393045" y="15208"/>
                </a:lnTo>
                <a:lnTo>
                  <a:pt x="394515" y="10238"/>
                </a:lnTo>
                <a:lnTo>
                  <a:pt x="397456" y="6143"/>
                </a:lnTo>
                <a:lnTo>
                  <a:pt x="400398" y="2047"/>
                </a:lnTo>
                <a:lnTo>
                  <a:pt x="404661" y="0"/>
                </a:lnTo>
                <a:lnTo>
                  <a:pt x="410245" y="0"/>
                </a:lnTo>
                <a:lnTo>
                  <a:pt x="415383" y="0"/>
                </a:lnTo>
                <a:lnTo>
                  <a:pt x="419637" y="1833"/>
                </a:lnTo>
                <a:lnTo>
                  <a:pt x="423006" y="5500"/>
                </a:lnTo>
                <a:lnTo>
                  <a:pt x="426375" y="9168"/>
                </a:lnTo>
                <a:lnTo>
                  <a:pt x="428060" y="14557"/>
                </a:lnTo>
                <a:lnTo>
                  <a:pt x="428060" y="21668"/>
                </a:lnTo>
                <a:lnTo>
                  <a:pt x="428060" y="28593"/>
                </a:lnTo>
                <a:lnTo>
                  <a:pt x="426357" y="33926"/>
                </a:lnTo>
                <a:lnTo>
                  <a:pt x="422950" y="37668"/>
                </a:lnTo>
                <a:lnTo>
                  <a:pt x="419543" y="41409"/>
                </a:lnTo>
                <a:lnTo>
                  <a:pt x="415346" y="43280"/>
                </a:lnTo>
                <a:lnTo>
                  <a:pt x="410357" y="43280"/>
                </a:lnTo>
                <a:lnTo>
                  <a:pt x="405405" y="43280"/>
                </a:lnTo>
                <a:lnTo>
                  <a:pt x="401282" y="41437"/>
                </a:lnTo>
                <a:lnTo>
                  <a:pt x="397987" y="37751"/>
                </a:lnTo>
                <a:lnTo>
                  <a:pt x="394692" y="34066"/>
                </a:lnTo>
                <a:lnTo>
                  <a:pt x="393045" y="28500"/>
                </a:lnTo>
                <a:lnTo>
                  <a:pt x="393045" y="21053"/>
                </a:lnTo>
                <a:close/>
              </a:path>
              <a:path w="522604" h="107950">
                <a:moveTo>
                  <a:pt x="410524" y="6924"/>
                </a:moveTo>
                <a:lnTo>
                  <a:pt x="408030" y="6924"/>
                </a:lnTo>
                <a:lnTo>
                  <a:pt x="405954" y="8004"/>
                </a:lnTo>
                <a:lnTo>
                  <a:pt x="404297" y="10163"/>
                </a:lnTo>
                <a:lnTo>
                  <a:pt x="402641" y="12323"/>
                </a:lnTo>
                <a:lnTo>
                  <a:pt x="401812" y="16288"/>
                </a:lnTo>
                <a:lnTo>
                  <a:pt x="401812" y="22059"/>
                </a:lnTo>
                <a:lnTo>
                  <a:pt x="401812" y="27308"/>
                </a:lnTo>
                <a:lnTo>
                  <a:pt x="402650" y="31003"/>
                </a:lnTo>
                <a:lnTo>
                  <a:pt x="404325" y="33144"/>
                </a:lnTo>
                <a:lnTo>
                  <a:pt x="406001" y="35285"/>
                </a:lnTo>
                <a:lnTo>
                  <a:pt x="408067" y="36355"/>
                </a:lnTo>
                <a:lnTo>
                  <a:pt x="410524" y="36355"/>
                </a:lnTo>
                <a:lnTo>
                  <a:pt x="413056" y="36355"/>
                </a:lnTo>
                <a:lnTo>
                  <a:pt x="415150" y="35276"/>
                </a:lnTo>
                <a:lnTo>
                  <a:pt x="416807" y="33116"/>
                </a:lnTo>
                <a:lnTo>
                  <a:pt x="418464" y="30957"/>
                </a:lnTo>
                <a:lnTo>
                  <a:pt x="419292" y="27010"/>
                </a:lnTo>
                <a:lnTo>
                  <a:pt x="419292" y="21277"/>
                </a:lnTo>
                <a:lnTo>
                  <a:pt x="419292" y="15990"/>
                </a:lnTo>
                <a:lnTo>
                  <a:pt x="418454" y="12276"/>
                </a:lnTo>
                <a:lnTo>
                  <a:pt x="416779" y="10136"/>
                </a:lnTo>
                <a:lnTo>
                  <a:pt x="415104" y="7995"/>
                </a:lnTo>
                <a:lnTo>
                  <a:pt x="413019" y="6924"/>
                </a:lnTo>
                <a:lnTo>
                  <a:pt x="410524" y="6924"/>
                </a:lnTo>
                <a:close/>
              </a:path>
              <a:path w="522604" h="107950">
                <a:moveTo>
                  <a:pt x="410580" y="86282"/>
                </a:moveTo>
                <a:lnTo>
                  <a:pt x="455369" y="0"/>
                </a:lnTo>
                <a:lnTo>
                  <a:pt x="463522" y="0"/>
                </a:lnTo>
                <a:lnTo>
                  <a:pt x="418901" y="86282"/>
                </a:lnTo>
                <a:lnTo>
                  <a:pt x="410580" y="86282"/>
                </a:lnTo>
                <a:close/>
              </a:path>
              <a:path w="522604" h="107950">
                <a:moveTo>
                  <a:pt x="445987" y="64055"/>
                </a:moveTo>
                <a:lnTo>
                  <a:pt x="445987" y="58173"/>
                </a:lnTo>
                <a:lnTo>
                  <a:pt x="447457" y="53193"/>
                </a:lnTo>
                <a:lnTo>
                  <a:pt x="450398" y="49116"/>
                </a:lnTo>
                <a:lnTo>
                  <a:pt x="453340" y="45039"/>
                </a:lnTo>
                <a:lnTo>
                  <a:pt x="457621" y="43001"/>
                </a:lnTo>
                <a:lnTo>
                  <a:pt x="463243" y="43001"/>
                </a:lnTo>
                <a:lnTo>
                  <a:pt x="468381" y="43001"/>
                </a:lnTo>
                <a:lnTo>
                  <a:pt x="472635" y="44835"/>
                </a:lnTo>
                <a:lnTo>
                  <a:pt x="476004" y="48502"/>
                </a:lnTo>
                <a:lnTo>
                  <a:pt x="479373" y="52169"/>
                </a:lnTo>
                <a:lnTo>
                  <a:pt x="481058" y="57558"/>
                </a:lnTo>
                <a:lnTo>
                  <a:pt x="481058" y="64669"/>
                </a:lnTo>
                <a:lnTo>
                  <a:pt x="481058" y="71594"/>
                </a:lnTo>
                <a:lnTo>
                  <a:pt x="479355" y="76928"/>
                </a:lnTo>
                <a:lnTo>
                  <a:pt x="475948" y="80669"/>
                </a:lnTo>
                <a:lnTo>
                  <a:pt x="472541" y="84411"/>
                </a:lnTo>
                <a:lnTo>
                  <a:pt x="468325" y="86282"/>
                </a:lnTo>
                <a:lnTo>
                  <a:pt x="463299" y="86282"/>
                </a:lnTo>
                <a:lnTo>
                  <a:pt x="458347" y="86282"/>
                </a:lnTo>
                <a:lnTo>
                  <a:pt x="454224" y="84430"/>
                </a:lnTo>
                <a:lnTo>
                  <a:pt x="450929" y="80725"/>
                </a:lnTo>
                <a:lnTo>
                  <a:pt x="447634" y="77021"/>
                </a:lnTo>
                <a:lnTo>
                  <a:pt x="445987" y="71464"/>
                </a:lnTo>
                <a:lnTo>
                  <a:pt x="445987" y="64055"/>
                </a:lnTo>
                <a:close/>
              </a:path>
              <a:path w="522604" h="107950">
                <a:moveTo>
                  <a:pt x="463522" y="49926"/>
                </a:moveTo>
                <a:lnTo>
                  <a:pt x="460991" y="49926"/>
                </a:lnTo>
                <a:lnTo>
                  <a:pt x="458896" y="51006"/>
                </a:lnTo>
                <a:lnTo>
                  <a:pt x="457240" y="53165"/>
                </a:lnTo>
                <a:lnTo>
                  <a:pt x="455583" y="55324"/>
                </a:lnTo>
                <a:lnTo>
                  <a:pt x="454754" y="59289"/>
                </a:lnTo>
                <a:lnTo>
                  <a:pt x="454754" y="65060"/>
                </a:lnTo>
                <a:lnTo>
                  <a:pt x="454754" y="70273"/>
                </a:lnTo>
                <a:lnTo>
                  <a:pt x="455592" y="73958"/>
                </a:lnTo>
                <a:lnTo>
                  <a:pt x="457268" y="76118"/>
                </a:lnTo>
                <a:lnTo>
                  <a:pt x="458943" y="78277"/>
                </a:lnTo>
                <a:lnTo>
                  <a:pt x="461009" y="79357"/>
                </a:lnTo>
                <a:lnTo>
                  <a:pt x="463466" y="79357"/>
                </a:lnTo>
                <a:lnTo>
                  <a:pt x="466035" y="79357"/>
                </a:lnTo>
                <a:lnTo>
                  <a:pt x="468148" y="78277"/>
                </a:lnTo>
                <a:lnTo>
                  <a:pt x="469805" y="76118"/>
                </a:lnTo>
                <a:lnTo>
                  <a:pt x="471462" y="73958"/>
                </a:lnTo>
                <a:lnTo>
                  <a:pt x="472290" y="70012"/>
                </a:lnTo>
                <a:lnTo>
                  <a:pt x="472290" y="64278"/>
                </a:lnTo>
                <a:lnTo>
                  <a:pt x="472290" y="58992"/>
                </a:lnTo>
                <a:lnTo>
                  <a:pt x="471452" y="55278"/>
                </a:lnTo>
                <a:lnTo>
                  <a:pt x="469777" y="53137"/>
                </a:lnTo>
                <a:lnTo>
                  <a:pt x="468102" y="50996"/>
                </a:lnTo>
                <a:lnTo>
                  <a:pt x="466017" y="49926"/>
                </a:lnTo>
                <a:lnTo>
                  <a:pt x="463522" y="49926"/>
                </a:lnTo>
                <a:close/>
              </a:path>
              <a:path w="522604" h="107950">
                <a:moveTo>
                  <a:pt x="502224" y="107336"/>
                </a:moveTo>
                <a:lnTo>
                  <a:pt x="495019" y="107336"/>
                </a:lnTo>
                <a:lnTo>
                  <a:pt x="502325" y="93929"/>
                </a:lnTo>
                <a:lnTo>
                  <a:pt x="507543" y="80516"/>
                </a:lnTo>
                <a:lnTo>
                  <a:pt x="510674" y="67095"/>
                </a:lnTo>
                <a:lnTo>
                  <a:pt x="511718" y="53668"/>
                </a:lnTo>
                <a:lnTo>
                  <a:pt x="511718" y="46668"/>
                </a:lnTo>
                <a:lnTo>
                  <a:pt x="510917" y="39725"/>
                </a:lnTo>
                <a:lnTo>
                  <a:pt x="509316" y="32837"/>
                </a:lnTo>
                <a:lnTo>
                  <a:pt x="508050" y="27252"/>
                </a:lnTo>
                <a:lnTo>
                  <a:pt x="506282" y="21891"/>
                </a:lnTo>
                <a:lnTo>
                  <a:pt x="504011" y="16753"/>
                </a:lnTo>
                <a:lnTo>
                  <a:pt x="502559" y="13403"/>
                </a:lnTo>
                <a:lnTo>
                  <a:pt x="499562" y="7818"/>
                </a:lnTo>
                <a:lnTo>
                  <a:pt x="495019" y="0"/>
                </a:lnTo>
                <a:lnTo>
                  <a:pt x="502224" y="0"/>
                </a:lnTo>
                <a:lnTo>
                  <a:pt x="519630" y="34303"/>
                </a:lnTo>
                <a:lnTo>
                  <a:pt x="522049" y="53612"/>
                </a:lnTo>
                <a:lnTo>
                  <a:pt x="521688" y="61088"/>
                </a:lnTo>
                <a:lnTo>
                  <a:pt x="506201" y="101863"/>
                </a:lnTo>
                <a:lnTo>
                  <a:pt x="502224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5321287" y="1939551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4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(66,7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5335439" y="2374131"/>
            <a:ext cx="522605" cy="107950"/>
          </a:xfrm>
          <a:custGeom>
            <a:avLst/>
            <a:gdLst/>
            <a:ahLst/>
            <a:cxnLst/>
            <a:rect l="l" t="t" r="r" b="b"/>
            <a:pathLst>
              <a:path w="522604" h="107950">
                <a:moveTo>
                  <a:pt x="35518" y="83266"/>
                </a:moveTo>
                <a:lnTo>
                  <a:pt x="35518" y="63664"/>
                </a:lnTo>
                <a:lnTo>
                  <a:pt x="0" y="63664"/>
                </a:lnTo>
                <a:lnTo>
                  <a:pt x="0" y="54449"/>
                </a:lnTo>
                <a:lnTo>
                  <a:pt x="37361" y="1396"/>
                </a:lnTo>
                <a:lnTo>
                  <a:pt x="45570" y="1396"/>
                </a:lnTo>
                <a:lnTo>
                  <a:pt x="45570" y="54449"/>
                </a:lnTo>
                <a:lnTo>
                  <a:pt x="56627" y="54449"/>
                </a:lnTo>
                <a:lnTo>
                  <a:pt x="56627" y="63664"/>
                </a:lnTo>
                <a:lnTo>
                  <a:pt x="45570" y="63664"/>
                </a:lnTo>
                <a:lnTo>
                  <a:pt x="45570" y="83266"/>
                </a:lnTo>
                <a:lnTo>
                  <a:pt x="35518" y="83266"/>
                </a:lnTo>
                <a:close/>
              </a:path>
              <a:path w="522604" h="107950">
                <a:moveTo>
                  <a:pt x="35518" y="54449"/>
                </a:moveTo>
                <a:lnTo>
                  <a:pt x="35518" y="17535"/>
                </a:lnTo>
                <a:lnTo>
                  <a:pt x="9884" y="54449"/>
                </a:lnTo>
                <a:lnTo>
                  <a:pt x="35518" y="54449"/>
                </a:lnTo>
                <a:close/>
              </a:path>
              <a:path w="522604" h="107950">
                <a:moveTo>
                  <a:pt x="120683" y="107336"/>
                </a:moveTo>
                <a:lnTo>
                  <a:pt x="102296" y="68439"/>
                </a:lnTo>
                <a:lnTo>
                  <a:pt x="100858" y="53612"/>
                </a:lnTo>
                <a:lnTo>
                  <a:pt x="101126" y="47036"/>
                </a:lnTo>
                <a:lnTo>
                  <a:pt x="115776" y="7015"/>
                </a:lnTo>
                <a:lnTo>
                  <a:pt x="120683" y="0"/>
                </a:lnTo>
                <a:lnTo>
                  <a:pt x="127887" y="0"/>
                </a:lnTo>
                <a:lnTo>
                  <a:pt x="123382" y="7743"/>
                </a:lnTo>
                <a:lnTo>
                  <a:pt x="120404" y="13272"/>
                </a:lnTo>
                <a:lnTo>
                  <a:pt x="118952" y="16586"/>
                </a:lnTo>
                <a:lnTo>
                  <a:pt x="116681" y="21724"/>
                </a:lnTo>
                <a:lnTo>
                  <a:pt x="114894" y="27085"/>
                </a:lnTo>
                <a:lnTo>
                  <a:pt x="113591" y="32669"/>
                </a:lnTo>
                <a:lnTo>
                  <a:pt x="111990" y="39632"/>
                </a:lnTo>
                <a:lnTo>
                  <a:pt x="111189" y="46631"/>
                </a:lnTo>
                <a:lnTo>
                  <a:pt x="111189" y="53668"/>
                </a:lnTo>
                <a:lnTo>
                  <a:pt x="112233" y="67095"/>
                </a:lnTo>
                <a:lnTo>
                  <a:pt x="115364" y="80516"/>
                </a:lnTo>
                <a:lnTo>
                  <a:pt x="120582" y="93929"/>
                </a:lnTo>
                <a:lnTo>
                  <a:pt x="127887" y="107336"/>
                </a:lnTo>
                <a:lnTo>
                  <a:pt x="120683" y="107336"/>
                </a:lnTo>
                <a:close/>
              </a:path>
              <a:path w="522604" h="107950">
                <a:moveTo>
                  <a:pt x="188927" y="21444"/>
                </a:moveTo>
                <a:lnTo>
                  <a:pt x="178930" y="22226"/>
                </a:lnTo>
                <a:lnTo>
                  <a:pt x="178037" y="18280"/>
                </a:lnTo>
                <a:lnTo>
                  <a:pt x="176771" y="15413"/>
                </a:lnTo>
                <a:lnTo>
                  <a:pt x="175133" y="13626"/>
                </a:lnTo>
                <a:lnTo>
                  <a:pt x="172415" y="10759"/>
                </a:lnTo>
                <a:lnTo>
                  <a:pt x="169064" y="9326"/>
                </a:lnTo>
                <a:lnTo>
                  <a:pt x="165081" y="9326"/>
                </a:lnTo>
                <a:lnTo>
                  <a:pt x="161879" y="9326"/>
                </a:lnTo>
                <a:lnTo>
                  <a:pt x="159068" y="10219"/>
                </a:lnTo>
                <a:lnTo>
                  <a:pt x="156648" y="12006"/>
                </a:lnTo>
                <a:lnTo>
                  <a:pt x="153483" y="14315"/>
                </a:lnTo>
                <a:lnTo>
                  <a:pt x="146316" y="41046"/>
                </a:lnTo>
                <a:lnTo>
                  <a:pt x="148736" y="37361"/>
                </a:lnTo>
                <a:lnTo>
                  <a:pt x="151696" y="34624"/>
                </a:lnTo>
                <a:lnTo>
                  <a:pt x="155196" y="32837"/>
                </a:lnTo>
                <a:lnTo>
                  <a:pt x="158696" y="31050"/>
                </a:lnTo>
                <a:lnTo>
                  <a:pt x="162363" y="30156"/>
                </a:lnTo>
                <a:lnTo>
                  <a:pt x="166198" y="30156"/>
                </a:lnTo>
                <a:lnTo>
                  <a:pt x="172899" y="30156"/>
                </a:lnTo>
                <a:lnTo>
                  <a:pt x="178605" y="32623"/>
                </a:lnTo>
                <a:lnTo>
                  <a:pt x="183314" y="37556"/>
                </a:lnTo>
                <a:lnTo>
                  <a:pt x="188024" y="42489"/>
                </a:lnTo>
                <a:lnTo>
                  <a:pt x="190379" y="48865"/>
                </a:lnTo>
                <a:lnTo>
                  <a:pt x="190379" y="56683"/>
                </a:lnTo>
                <a:lnTo>
                  <a:pt x="190379" y="61821"/>
                </a:lnTo>
                <a:lnTo>
                  <a:pt x="189271" y="66596"/>
                </a:lnTo>
                <a:lnTo>
                  <a:pt x="187056" y="71008"/>
                </a:lnTo>
                <a:lnTo>
                  <a:pt x="184841" y="75420"/>
                </a:lnTo>
                <a:lnTo>
                  <a:pt x="181797" y="78798"/>
                </a:lnTo>
                <a:lnTo>
                  <a:pt x="177925" y="81144"/>
                </a:lnTo>
                <a:lnTo>
                  <a:pt x="174053" y="83489"/>
                </a:lnTo>
                <a:lnTo>
                  <a:pt x="169660" y="84662"/>
                </a:lnTo>
                <a:lnTo>
                  <a:pt x="164746" y="84662"/>
                </a:lnTo>
                <a:lnTo>
                  <a:pt x="156369" y="84662"/>
                </a:lnTo>
                <a:lnTo>
                  <a:pt x="149537" y="81581"/>
                </a:lnTo>
                <a:lnTo>
                  <a:pt x="136320" y="44956"/>
                </a:lnTo>
                <a:lnTo>
                  <a:pt x="136868" y="33898"/>
                </a:lnTo>
                <a:lnTo>
                  <a:pt x="157057" y="1061"/>
                </a:lnTo>
                <a:lnTo>
                  <a:pt x="165695" y="1061"/>
                </a:lnTo>
                <a:lnTo>
                  <a:pt x="172136" y="1061"/>
                </a:lnTo>
                <a:lnTo>
                  <a:pt x="177413" y="2866"/>
                </a:lnTo>
                <a:lnTo>
                  <a:pt x="181527" y="6478"/>
                </a:lnTo>
                <a:lnTo>
                  <a:pt x="185641" y="10089"/>
                </a:lnTo>
                <a:lnTo>
                  <a:pt x="188108" y="15078"/>
                </a:lnTo>
                <a:lnTo>
                  <a:pt x="188927" y="21444"/>
                </a:lnTo>
                <a:close/>
              </a:path>
              <a:path w="522604" h="107950">
                <a:moveTo>
                  <a:pt x="147880" y="56739"/>
                </a:moveTo>
                <a:lnTo>
                  <a:pt x="147880" y="60202"/>
                </a:lnTo>
                <a:lnTo>
                  <a:pt x="148615" y="63515"/>
                </a:lnTo>
                <a:lnTo>
                  <a:pt x="150086" y="66680"/>
                </a:lnTo>
                <a:lnTo>
                  <a:pt x="151557" y="69844"/>
                </a:lnTo>
                <a:lnTo>
                  <a:pt x="153614" y="72255"/>
                </a:lnTo>
                <a:lnTo>
                  <a:pt x="156257" y="73912"/>
                </a:lnTo>
                <a:lnTo>
                  <a:pt x="158900" y="75569"/>
                </a:lnTo>
                <a:lnTo>
                  <a:pt x="161674" y="76397"/>
                </a:lnTo>
                <a:lnTo>
                  <a:pt x="164578" y="76397"/>
                </a:lnTo>
                <a:lnTo>
                  <a:pt x="168822" y="76397"/>
                </a:lnTo>
                <a:lnTo>
                  <a:pt x="172471" y="74684"/>
                </a:lnTo>
                <a:lnTo>
                  <a:pt x="175524" y="71259"/>
                </a:lnTo>
                <a:lnTo>
                  <a:pt x="178577" y="67834"/>
                </a:lnTo>
                <a:lnTo>
                  <a:pt x="180103" y="63180"/>
                </a:lnTo>
                <a:lnTo>
                  <a:pt x="180103" y="57298"/>
                </a:lnTo>
                <a:lnTo>
                  <a:pt x="180103" y="51639"/>
                </a:lnTo>
                <a:lnTo>
                  <a:pt x="178595" y="47180"/>
                </a:lnTo>
                <a:lnTo>
                  <a:pt x="175580" y="43922"/>
                </a:lnTo>
                <a:lnTo>
                  <a:pt x="172564" y="40665"/>
                </a:lnTo>
                <a:lnTo>
                  <a:pt x="168767" y="39036"/>
                </a:lnTo>
                <a:lnTo>
                  <a:pt x="164187" y="39036"/>
                </a:lnTo>
                <a:lnTo>
                  <a:pt x="159645" y="39036"/>
                </a:lnTo>
                <a:lnTo>
                  <a:pt x="155792" y="40665"/>
                </a:lnTo>
                <a:lnTo>
                  <a:pt x="152627" y="43922"/>
                </a:lnTo>
                <a:lnTo>
                  <a:pt x="149462" y="47180"/>
                </a:lnTo>
                <a:lnTo>
                  <a:pt x="147880" y="51452"/>
                </a:lnTo>
                <a:lnTo>
                  <a:pt x="147880" y="56739"/>
                </a:lnTo>
                <a:close/>
              </a:path>
              <a:path w="522604" h="107950">
                <a:moveTo>
                  <a:pt x="252536" y="21444"/>
                </a:moveTo>
                <a:lnTo>
                  <a:pt x="242539" y="22226"/>
                </a:lnTo>
                <a:lnTo>
                  <a:pt x="241646" y="18280"/>
                </a:lnTo>
                <a:lnTo>
                  <a:pt x="240380" y="15413"/>
                </a:lnTo>
                <a:lnTo>
                  <a:pt x="238742" y="13626"/>
                </a:lnTo>
                <a:lnTo>
                  <a:pt x="236024" y="10759"/>
                </a:lnTo>
                <a:lnTo>
                  <a:pt x="232673" y="9326"/>
                </a:lnTo>
                <a:lnTo>
                  <a:pt x="228689" y="9326"/>
                </a:lnTo>
                <a:lnTo>
                  <a:pt x="225488" y="9326"/>
                </a:lnTo>
                <a:lnTo>
                  <a:pt x="222677" y="10219"/>
                </a:lnTo>
                <a:lnTo>
                  <a:pt x="220257" y="12006"/>
                </a:lnTo>
                <a:lnTo>
                  <a:pt x="217092" y="14315"/>
                </a:lnTo>
                <a:lnTo>
                  <a:pt x="209925" y="41046"/>
                </a:lnTo>
                <a:lnTo>
                  <a:pt x="212345" y="37361"/>
                </a:lnTo>
                <a:lnTo>
                  <a:pt x="215305" y="34624"/>
                </a:lnTo>
                <a:lnTo>
                  <a:pt x="218805" y="32837"/>
                </a:lnTo>
                <a:lnTo>
                  <a:pt x="222304" y="31050"/>
                </a:lnTo>
                <a:lnTo>
                  <a:pt x="225972" y="30156"/>
                </a:lnTo>
                <a:lnTo>
                  <a:pt x="229806" y="30156"/>
                </a:lnTo>
                <a:lnTo>
                  <a:pt x="236508" y="30156"/>
                </a:lnTo>
                <a:lnTo>
                  <a:pt x="242213" y="32623"/>
                </a:lnTo>
                <a:lnTo>
                  <a:pt x="246923" y="37556"/>
                </a:lnTo>
                <a:lnTo>
                  <a:pt x="251633" y="42489"/>
                </a:lnTo>
                <a:lnTo>
                  <a:pt x="253988" y="48865"/>
                </a:lnTo>
                <a:lnTo>
                  <a:pt x="253988" y="56683"/>
                </a:lnTo>
                <a:lnTo>
                  <a:pt x="253988" y="61821"/>
                </a:lnTo>
                <a:lnTo>
                  <a:pt x="252880" y="66596"/>
                </a:lnTo>
                <a:lnTo>
                  <a:pt x="250665" y="71008"/>
                </a:lnTo>
                <a:lnTo>
                  <a:pt x="248450" y="75420"/>
                </a:lnTo>
                <a:lnTo>
                  <a:pt x="245406" y="78798"/>
                </a:lnTo>
                <a:lnTo>
                  <a:pt x="241534" y="81144"/>
                </a:lnTo>
                <a:lnTo>
                  <a:pt x="237662" y="83489"/>
                </a:lnTo>
                <a:lnTo>
                  <a:pt x="233269" y="84662"/>
                </a:lnTo>
                <a:lnTo>
                  <a:pt x="228354" y="84662"/>
                </a:lnTo>
                <a:lnTo>
                  <a:pt x="219977" y="84662"/>
                </a:lnTo>
                <a:lnTo>
                  <a:pt x="213146" y="81581"/>
                </a:lnTo>
                <a:lnTo>
                  <a:pt x="199929" y="44956"/>
                </a:lnTo>
                <a:lnTo>
                  <a:pt x="200477" y="33898"/>
                </a:lnTo>
                <a:lnTo>
                  <a:pt x="220666" y="1061"/>
                </a:lnTo>
                <a:lnTo>
                  <a:pt x="229304" y="1061"/>
                </a:lnTo>
                <a:lnTo>
                  <a:pt x="235745" y="1061"/>
                </a:lnTo>
                <a:lnTo>
                  <a:pt x="241022" y="2866"/>
                </a:lnTo>
                <a:lnTo>
                  <a:pt x="245136" y="6478"/>
                </a:lnTo>
                <a:lnTo>
                  <a:pt x="249250" y="10089"/>
                </a:lnTo>
                <a:lnTo>
                  <a:pt x="251717" y="15078"/>
                </a:lnTo>
                <a:lnTo>
                  <a:pt x="252536" y="21444"/>
                </a:lnTo>
                <a:close/>
              </a:path>
              <a:path w="522604" h="107950">
                <a:moveTo>
                  <a:pt x="211489" y="56739"/>
                </a:moveTo>
                <a:lnTo>
                  <a:pt x="211489" y="60202"/>
                </a:lnTo>
                <a:lnTo>
                  <a:pt x="212224" y="63515"/>
                </a:lnTo>
                <a:lnTo>
                  <a:pt x="225283" y="76397"/>
                </a:lnTo>
                <a:lnTo>
                  <a:pt x="228187" y="76397"/>
                </a:lnTo>
                <a:lnTo>
                  <a:pt x="232431" y="76397"/>
                </a:lnTo>
                <a:lnTo>
                  <a:pt x="236080" y="74684"/>
                </a:lnTo>
                <a:lnTo>
                  <a:pt x="239133" y="71259"/>
                </a:lnTo>
                <a:lnTo>
                  <a:pt x="242186" y="67834"/>
                </a:lnTo>
                <a:lnTo>
                  <a:pt x="243712" y="63180"/>
                </a:lnTo>
                <a:lnTo>
                  <a:pt x="243712" y="57298"/>
                </a:lnTo>
                <a:lnTo>
                  <a:pt x="243712" y="51639"/>
                </a:lnTo>
                <a:lnTo>
                  <a:pt x="242204" y="47180"/>
                </a:lnTo>
                <a:lnTo>
                  <a:pt x="239188" y="43922"/>
                </a:lnTo>
                <a:lnTo>
                  <a:pt x="236173" y="40665"/>
                </a:lnTo>
                <a:lnTo>
                  <a:pt x="232375" y="39036"/>
                </a:lnTo>
                <a:lnTo>
                  <a:pt x="227796" y="39036"/>
                </a:lnTo>
                <a:lnTo>
                  <a:pt x="223254" y="39036"/>
                </a:lnTo>
                <a:lnTo>
                  <a:pt x="219400" y="40665"/>
                </a:lnTo>
                <a:lnTo>
                  <a:pt x="216236" y="43922"/>
                </a:lnTo>
                <a:lnTo>
                  <a:pt x="213071" y="47180"/>
                </a:lnTo>
                <a:lnTo>
                  <a:pt x="211489" y="51452"/>
                </a:lnTo>
                <a:lnTo>
                  <a:pt x="211489" y="56739"/>
                </a:lnTo>
                <a:close/>
              </a:path>
              <a:path w="522604" h="107950">
                <a:moveTo>
                  <a:pt x="269401" y="83266"/>
                </a:moveTo>
                <a:lnTo>
                  <a:pt x="269401" y="71818"/>
                </a:lnTo>
                <a:lnTo>
                  <a:pt x="280850" y="71818"/>
                </a:lnTo>
                <a:lnTo>
                  <a:pt x="280850" y="83266"/>
                </a:lnTo>
                <a:lnTo>
                  <a:pt x="280850" y="87473"/>
                </a:lnTo>
                <a:lnTo>
                  <a:pt x="280105" y="90870"/>
                </a:lnTo>
                <a:lnTo>
                  <a:pt x="278616" y="93458"/>
                </a:lnTo>
                <a:lnTo>
                  <a:pt x="277127" y="96046"/>
                </a:lnTo>
                <a:lnTo>
                  <a:pt x="274762" y="98047"/>
                </a:lnTo>
                <a:lnTo>
                  <a:pt x="271523" y="99461"/>
                </a:lnTo>
                <a:lnTo>
                  <a:pt x="268731" y="95161"/>
                </a:lnTo>
                <a:lnTo>
                  <a:pt x="270853" y="94231"/>
                </a:lnTo>
                <a:lnTo>
                  <a:pt x="272417" y="92862"/>
                </a:lnTo>
                <a:lnTo>
                  <a:pt x="273422" y="91057"/>
                </a:lnTo>
                <a:lnTo>
                  <a:pt x="274427" y="89251"/>
                </a:lnTo>
                <a:lnTo>
                  <a:pt x="274986" y="86654"/>
                </a:lnTo>
                <a:lnTo>
                  <a:pt x="275098" y="83266"/>
                </a:lnTo>
                <a:lnTo>
                  <a:pt x="269401" y="83266"/>
                </a:lnTo>
                <a:close/>
              </a:path>
              <a:path w="522604" h="107950">
                <a:moveTo>
                  <a:pt x="296431" y="12118"/>
                </a:moveTo>
                <a:lnTo>
                  <a:pt x="296431" y="2457"/>
                </a:lnTo>
                <a:lnTo>
                  <a:pt x="349429" y="2457"/>
                </a:lnTo>
                <a:lnTo>
                  <a:pt x="349429" y="10275"/>
                </a:lnTo>
                <a:lnTo>
                  <a:pt x="345528" y="14778"/>
                </a:lnTo>
                <a:lnTo>
                  <a:pt x="341645" y="19964"/>
                </a:lnTo>
                <a:lnTo>
                  <a:pt x="322064" y="60760"/>
                </a:lnTo>
                <a:lnTo>
                  <a:pt x="318211" y="83266"/>
                </a:lnTo>
                <a:lnTo>
                  <a:pt x="307879" y="83266"/>
                </a:lnTo>
                <a:lnTo>
                  <a:pt x="318897" y="39949"/>
                </a:lnTo>
                <a:lnTo>
                  <a:pt x="336528" y="12118"/>
                </a:lnTo>
                <a:lnTo>
                  <a:pt x="296431" y="12118"/>
                </a:lnTo>
                <a:close/>
              </a:path>
              <a:path w="522604" h="107950">
                <a:moveTo>
                  <a:pt x="393045" y="21053"/>
                </a:moveTo>
                <a:lnTo>
                  <a:pt x="393045" y="15208"/>
                </a:lnTo>
                <a:lnTo>
                  <a:pt x="394515" y="10238"/>
                </a:lnTo>
                <a:lnTo>
                  <a:pt x="397456" y="6143"/>
                </a:lnTo>
                <a:lnTo>
                  <a:pt x="400398" y="2047"/>
                </a:lnTo>
                <a:lnTo>
                  <a:pt x="404661" y="0"/>
                </a:lnTo>
                <a:lnTo>
                  <a:pt x="410245" y="0"/>
                </a:lnTo>
                <a:lnTo>
                  <a:pt x="415383" y="0"/>
                </a:lnTo>
                <a:lnTo>
                  <a:pt x="419637" y="1833"/>
                </a:lnTo>
                <a:lnTo>
                  <a:pt x="423006" y="5500"/>
                </a:lnTo>
                <a:lnTo>
                  <a:pt x="426375" y="9168"/>
                </a:lnTo>
                <a:lnTo>
                  <a:pt x="428060" y="14557"/>
                </a:lnTo>
                <a:lnTo>
                  <a:pt x="428060" y="21668"/>
                </a:lnTo>
                <a:lnTo>
                  <a:pt x="428060" y="28593"/>
                </a:lnTo>
                <a:lnTo>
                  <a:pt x="426357" y="33926"/>
                </a:lnTo>
                <a:lnTo>
                  <a:pt x="422950" y="37668"/>
                </a:lnTo>
                <a:lnTo>
                  <a:pt x="419543" y="41409"/>
                </a:lnTo>
                <a:lnTo>
                  <a:pt x="415346" y="43280"/>
                </a:lnTo>
                <a:lnTo>
                  <a:pt x="410357" y="43280"/>
                </a:lnTo>
                <a:lnTo>
                  <a:pt x="405405" y="43280"/>
                </a:lnTo>
                <a:lnTo>
                  <a:pt x="401282" y="41437"/>
                </a:lnTo>
                <a:lnTo>
                  <a:pt x="397987" y="37751"/>
                </a:lnTo>
                <a:lnTo>
                  <a:pt x="394692" y="34066"/>
                </a:lnTo>
                <a:lnTo>
                  <a:pt x="393045" y="28500"/>
                </a:lnTo>
                <a:lnTo>
                  <a:pt x="393045" y="21053"/>
                </a:lnTo>
                <a:close/>
              </a:path>
              <a:path w="522604" h="107950">
                <a:moveTo>
                  <a:pt x="410524" y="6924"/>
                </a:moveTo>
                <a:lnTo>
                  <a:pt x="408030" y="6924"/>
                </a:lnTo>
                <a:lnTo>
                  <a:pt x="405954" y="8004"/>
                </a:lnTo>
                <a:lnTo>
                  <a:pt x="404297" y="10163"/>
                </a:lnTo>
                <a:lnTo>
                  <a:pt x="402641" y="12323"/>
                </a:lnTo>
                <a:lnTo>
                  <a:pt x="401812" y="16288"/>
                </a:lnTo>
                <a:lnTo>
                  <a:pt x="401812" y="22059"/>
                </a:lnTo>
                <a:lnTo>
                  <a:pt x="401812" y="27308"/>
                </a:lnTo>
                <a:lnTo>
                  <a:pt x="402650" y="31003"/>
                </a:lnTo>
                <a:lnTo>
                  <a:pt x="404325" y="33144"/>
                </a:lnTo>
                <a:lnTo>
                  <a:pt x="406001" y="35285"/>
                </a:lnTo>
                <a:lnTo>
                  <a:pt x="408067" y="36355"/>
                </a:lnTo>
                <a:lnTo>
                  <a:pt x="410524" y="36355"/>
                </a:lnTo>
                <a:lnTo>
                  <a:pt x="413056" y="36355"/>
                </a:lnTo>
                <a:lnTo>
                  <a:pt x="415150" y="35276"/>
                </a:lnTo>
                <a:lnTo>
                  <a:pt x="416807" y="33116"/>
                </a:lnTo>
                <a:lnTo>
                  <a:pt x="418464" y="30957"/>
                </a:lnTo>
                <a:lnTo>
                  <a:pt x="419292" y="27010"/>
                </a:lnTo>
                <a:lnTo>
                  <a:pt x="419292" y="21277"/>
                </a:lnTo>
                <a:lnTo>
                  <a:pt x="419292" y="15990"/>
                </a:lnTo>
                <a:lnTo>
                  <a:pt x="418454" y="12276"/>
                </a:lnTo>
                <a:lnTo>
                  <a:pt x="416779" y="10136"/>
                </a:lnTo>
                <a:lnTo>
                  <a:pt x="415104" y="7995"/>
                </a:lnTo>
                <a:lnTo>
                  <a:pt x="413019" y="6924"/>
                </a:lnTo>
                <a:lnTo>
                  <a:pt x="410524" y="6924"/>
                </a:lnTo>
                <a:close/>
              </a:path>
              <a:path w="522604" h="107950">
                <a:moveTo>
                  <a:pt x="410580" y="86282"/>
                </a:moveTo>
                <a:lnTo>
                  <a:pt x="455369" y="0"/>
                </a:lnTo>
                <a:lnTo>
                  <a:pt x="463522" y="0"/>
                </a:lnTo>
                <a:lnTo>
                  <a:pt x="418901" y="86282"/>
                </a:lnTo>
                <a:lnTo>
                  <a:pt x="410580" y="86282"/>
                </a:lnTo>
                <a:close/>
              </a:path>
              <a:path w="522604" h="107950">
                <a:moveTo>
                  <a:pt x="445987" y="64055"/>
                </a:moveTo>
                <a:lnTo>
                  <a:pt x="445987" y="58173"/>
                </a:lnTo>
                <a:lnTo>
                  <a:pt x="447457" y="53193"/>
                </a:lnTo>
                <a:lnTo>
                  <a:pt x="450398" y="49116"/>
                </a:lnTo>
                <a:lnTo>
                  <a:pt x="453340" y="45039"/>
                </a:lnTo>
                <a:lnTo>
                  <a:pt x="457621" y="43001"/>
                </a:lnTo>
                <a:lnTo>
                  <a:pt x="463243" y="43001"/>
                </a:lnTo>
                <a:lnTo>
                  <a:pt x="468381" y="43001"/>
                </a:lnTo>
                <a:lnTo>
                  <a:pt x="472635" y="44835"/>
                </a:lnTo>
                <a:lnTo>
                  <a:pt x="476004" y="48502"/>
                </a:lnTo>
                <a:lnTo>
                  <a:pt x="479373" y="52169"/>
                </a:lnTo>
                <a:lnTo>
                  <a:pt x="481058" y="57558"/>
                </a:lnTo>
                <a:lnTo>
                  <a:pt x="481058" y="64669"/>
                </a:lnTo>
                <a:lnTo>
                  <a:pt x="481058" y="71594"/>
                </a:lnTo>
                <a:lnTo>
                  <a:pt x="479355" y="76928"/>
                </a:lnTo>
                <a:lnTo>
                  <a:pt x="475948" y="80669"/>
                </a:lnTo>
                <a:lnTo>
                  <a:pt x="472541" y="84411"/>
                </a:lnTo>
                <a:lnTo>
                  <a:pt x="468325" y="86282"/>
                </a:lnTo>
                <a:lnTo>
                  <a:pt x="463299" y="86282"/>
                </a:lnTo>
                <a:lnTo>
                  <a:pt x="458347" y="86282"/>
                </a:lnTo>
                <a:lnTo>
                  <a:pt x="454224" y="84430"/>
                </a:lnTo>
                <a:lnTo>
                  <a:pt x="450929" y="80725"/>
                </a:lnTo>
                <a:lnTo>
                  <a:pt x="447634" y="77021"/>
                </a:lnTo>
                <a:lnTo>
                  <a:pt x="445987" y="71464"/>
                </a:lnTo>
                <a:lnTo>
                  <a:pt x="445987" y="64055"/>
                </a:lnTo>
                <a:close/>
              </a:path>
              <a:path w="522604" h="107950">
                <a:moveTo>
                  <a:pt x="463522" y="49926"/>
                </a:moveTo>
                <a:lnTo>
                  <a:pt x="460991" y="49926"/>
                </a:lnTo>
                <a:lnTo>
                  <a:pt x="458896" y="51006"/>
                </a:lnTo>
                <a:lnTo>
                  <a:pt x="457240" y="53165"/>
                </a:lnTo>
                <a:lnTo>
                  <a:pt x="455583" y="55324"/>
                </a:lnTo>
                <a:lnTo>
                  <a:pt x="454754" y="59289"/>
                </a:lnTo>
                <a:lnTo>
                  <a:pt x="454754" y="65060"/>
                </a:lnTo>
                <a:lnTo>
                  <a:pt x="454754" y="70273"/>
                </a:lnTo>
                <a:lnTo>
                  <a:pt x="455592" y="73958"/>
                </a:lnTo>
                <a:lnTo>
                  <a:pt x="457268" y="76118"/>
                </a:lnTo>
                <a:lnTo>
                  <a:pt x="458943" y="78277"/>
                </a:lnTo>
                <a:lnTo>
                  <a:pt x="461009" y="79357"/>
                </a:lnTo>
                <a:lnTo>
                  <a:pt x="463466" y="79357"/>
                </a:lnTo>
                <a:lnTo>
                  <a:pt x="466035" y="79357"/>
                </a:lnTo>
                <a:lnTo>
                  <a:pt x="468148" y="78277"/>
                </a:lnTo>
                <a:lnTo>
                  <a:pt x="469805" y="76118"/>
                </a:lnTo>
                <a:lnTo>
                  <a:pt x="471462" y="73958"/>
                </a:lnTo>
                <a:lnTo>
                  <a:pt x="472290" y="70012"/>
                </a:lnTo>
                <a:lnTo>
                  <a:pt x="472290" y="64278"/>
                </a:lnTo>
                <a:lnTo>
                  <a:pt x="472290" y="58992"/>
                </a:lnTo>
                <a:lnTo>
                  <a:pt x="471452" y="55278"/>
                </a:lnTo>
                <a:lnTo>
                  <a:pt x="469777" y="53137"/>
                </a:lnTo>
                <a:lnTo>
                  <a:pt x="468102" y="50996"/>
                </a:lnTo>
                <a:lnTo>
                  <a:pt x="466017" y="49926"/>
                </a:lnTo>
                <a:lnTo>
                  <a:pt x="463522" y="49926"/>
                </a:lnTo>
                <a:close/>
              </a:path>
              <a:path w="522604" h="107950">
                <a:moveTo>
                  <a:pt x="502224" y="107336"/>
                </a:moveTo>
                <a:lnTo>
                  <a:pt x="495019" y="107336"/>
                </a:lnTo>
                <a:lnTo>
                  <a:pt x="502325" y="93929"/>
                </a:lnTo>
                <a:lnTo>
                  <a:pt x="507543" y="80516"/>
                </a:lnTo>
                <a:lnTo>
                  <a:pt x="510674" y="67095"/>
                </a:lnTo>
                <a:lnTo>
                  <a:pt x="511718" y="53668"/>
                </a:lnTo>
                <a:lnTo>
                  <a:pt x="511718" y="46668"/>
                </a:lnTo>
                <a:lnTo>
                  <a:pt x="510917" y="39725"/>
                </a:lnTo>
                <a:lnTo>
                  <a:pt x="509316" y="32837"/>
                </a:lnTo>
                <a:lnTo>
                  <a:pt x="508050" y="27252"/>
                </a:lnTo>
                <a:lnTo>
                  <a:pt x="506282" y="21891"/>
                </a:lnTo>
                <a:lnTo>
                  <a:pt x="504011" y="16753"/>
                </a:lnTo>
                <a:lnTo>
                  <a:pt x="502559" y="13403"/>
                </a:lnTo>
                <a:lnTo>
                  <a:pt x="499562" y="7818"/>
                </a:lnTo>
                <a:lnTo>
                  <a:pt x="495019" y="0"/>
                </a:lnTo>
                <a:lnTo>
                  <a:pt x="502224" y="0"/>
                </a:lnTo>
                <a:lnTo>
                  <a:pt x="519630" y="34303"/>
                </a:lnTo>
                <a:lnTo>
                  <a:pt x="522049" y="53612"/>
                </a:lnTo>
                <a:lnTo>
                  <a:pt x="521688" y="61088"/>
                </a:lnTo>
                <a:lnTo>
                  <a:pt x="506201" y="101863"/>
                </a:lnTo>
                <a:lnTo>
                  <a:pt x="502224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5321287" y="2330325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4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(66,7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585835" y="2755374"/>
            <a:ext cx="423545" cy="107950"/>
          </a:xfrm>
          <a:custGeom>
            <a:avLst/>
            <a:gdLst/>
            <a:ahLst/>
            <a:cxnLst/>
            <a:rect l="l" t="t" r="r" b="b"/>
            <a:pathLst>
              <a:path w="423545" h="107950">
                <a:moveTo>
                  <a:pt x="0" y="61654"/>
                </a:moveTo>
                <a:lnTo>
                  <a:pt x="10052" y="60313"/>
                </a:lnTo>
                <a:lnTo>
                  <a:pt x="11206" y="66010"/>
                </a:lnTo>
                <a:lnTo>
                  <a:pt x="13170" y="70114"/>
                </a:lnTo>
                <a:lnTo>
                  <a:pt x="15944" y="72627"/>
                </a:lnTo>
                <a:lnTo>
                  <a:pt x="18717" y="75140"/>
                </a:lnTo>
                <a:lnTo>
                  <a:pt x="22096" y="76397"/>
                </a:lnTo>
                <a:lnTo>
                  <a:pt x="26080" y="76397"/>
                </a:lnTo>
                <a:lnTo>
                  <a:pt x="30808" y="76397"/>
                </a:lnTo>
                <a:lnTo>
                  <a:pt x="34801" y="74759"/>
                </a:lnTo>
                <a:lnTo>
                  <a:pt x="38059" y="71483"/>
                </a:lnTo>
                <a:lnTo>
                  <a:pt x="41316" y="68206"/>
                </a:lnTo>
                <a:lnTo>
                  <a:pt x="42945" y="64148"/>
                </a:lnTo>
                <a:lnTo>
                  <a:pt x="42945" y="59308"/>
                </a:lnTo>
                <a:lnTo>
                  <a:pt x="42945" y="54691"/>
                </a:lnTo>
                <a:lnTo>
                  <a:pt x="41437" y="50885"/>
                </a:lnTo>
                <a:lnTo>
                  <a:pt x="38422" y="47888"/>
                </a:lnTo>
                <a:lnTo>
                  <a:pt x="35406" y="44890"/>
                </a:lnTo>
                <a:lnTo>
                  <a:pt x="31571" y="43392"/>
                </a:lnTo>
                <a:lnTo>
                  <a:pt x="26917" y="43392"/>
                </a:lnTo>
                <a:lnTo>
                  <a:pt x="25019" y="43392"/>
                </a:lnTo>
                <a:lnTo>
                  <a:pt x="22654" y="43764"/>
                </a:lnTo>
                <a:lnTo>
                  <a:pt x="19825" y="44509"/>
                </a:lnTo>
                <a:lnTo>
                  <a:pt x="20942" y="35685"/>
                </a:lnTo>
                <a:lnTo>
                  <a:pt x="21612" y="35760"/>
                </a:lnTo>
                <a:lnTo>
                  <a:pt x="22152" y="35797"/>
                </a:lnTo>
                <a:lnTo>
                  <a:pt x="22561" y="35797"/>
                </a:lnTo>
                <a:lnTo>
                  <a:pt x="26843" y="35797"/>
                </a:lnTo>
                <a:lnTo>
                  <a:pt x="30696" y="34680"/>
                </a:lnTo>
                <a:lnTo>
                  <a:pt x="34121" y="32446"/>
                </a:lnTo>
                <a:lnTo>
                  <a:pt x="37547" y="30212"/>
                </a:lnTo>
                <a:lnTo>
                  <a:pt x="39259" y="26768"/>
                </a:lnTo>
                <a:lnTo>
                  <a:pt x="39259" y="22115"/>
                </a:lnTo>
                <a:lnTo>
                  <a:pt x="39259" y="18429"/>
                </a:lnTo>
                <a:lnTo>
                  <a:pt x="38012" y="15376"/>
                </a:lnTo>
                <a:lnTo>
                  <a:pt x="35518" y="12956"/>
                </a:lnTo>
                <a:lnTo>
                  <a:pt x="33023" y="10536"/>
                </a:lnTo>
                <a:lnTo>
                  <a:pt x="29803" y="9326"/>
                </a:lnTo>
                <a:lnTo>
                  <a:pt x="25856" y="9326"/>
                </a:lnTo>
                <a:lnTo>
                  <a:pt x="21947" y="9326"/>
                </a:lnTo>
                <a:lnTo>
                  <a:pt x="18689" y="10554"/>
                </a:lnTo>
                <a:lnTo>
                  <a:pt x="16083" y="13012"/>
                </a:lnTo>
                <a:lnTo>
                  <a:pt x="13477" y="15469"/>
                </a:lnTo>
                <a:lnTo>
                  <a:pt x="11802" y="19155"/>
                </a:lnTo>
                <a:lnTo>
                  <a:pt x="11057" y="24069"/>
                </a:lnTo>
                <a:lnTo>
                  <a:pt x="1005" y="22282"/>
                </a:lnTo>
                <a:lnTo>
                  <a:pt x="2233" y="15543"/>
                </a:lnTo>
                <a:lnTo>
                  <a:pt x="5026" y="10322"/>
                </a:lnTo>
                <a:lnTo>
                  <a:pt x="9382" y="6617"/>
                </a:lnTo>
                <a:lnTo>
                  <a:pt x="13738" y="2913"/>
                </a:lnTo>
                <a:lnTo>
                  <a:pt x="19155" y="1061"/>
                </a:lnTo>
                <a:lnTo>
                  <a:pt x="25633" y="1061"/>
                </a:lnTo>
                <a:lnTo>
                  <a:pt x="30101" y="1061"/>
                </a:lnTo>
                <a:lnTo>
                  <a:pt x="34215" y="2019"/>
                </a:lnTo>
                <a:lnTo>
                  <a:pt x="37975" y="3937"/>
                </a:lnTo>
                <a:lnTo>
                  <a:pt x="41735" y="5854"/>
                </a:lnTo>
                <a:lnTo>
                  <a:pt x="44611" y="8469"/>
                </a:lnTo>
                <a:lnTo>
                  <a:pt x="46603" y="11783"/>
                </a:lnTo>
                <a:lnTo>
                  <a:pt x="48595" y="15097"/>
                </a:lnTo>
                <a:lnTo>
                  <a:pt x="49591" y="18615"/>
                </a:lnTo>
                <a:lnTo>
                  <a:pt x="49591" y="22338"/>
                </a:lnTo>
                <a:lnTo>
                  <a:pt x="49591" y="25875"/>
                </a:lnTo>
                <a:lnTo>
                  <a:pt x="38310" y="38924"/>
                </a:lnTo>
                <a:lnTo>
                  <a:pt x="43150" y="40041"/>
                </a:lnTo>
                <a:lnTo>
                  <a:pt x="46910" y="42359"/>
                </a:lnTo>
                <a:lnTo>
                  <a:pt x="49591" y="45877"/>
                </a:lnTo>
                <a:lnTo>
                  <a:pt x="52271" y="49395"/>
                </a:lnTo>
                <a:lnTo>
                  <a:pt x="53612" y="53798"/>
                </a:lnTo>
                <a:lnTo>
                  <a:pt x="53612" y="59085"/>
                </a:lnTo>
                <a:lnTo>
                  <a:pt x="53612" y="66233"/>
                </a:lnTo>
                <a:lnTo>
                  <a:pt x="51006" y="72292"/>
                </a:lnTo>
                <a:lnTo>
                  <a:pt x="45793" y="77263"/>
                </a:lnTo>
                <a:lnTo>
                  <a:pt x="40581" y="82233"/>
                </a:lnTo>
                <a:lnTo>
                  <a:pt x="33991" y="84718"/>
                </a:lnTo>
                <a:lnTo>
                  <a:pt x="26024" y="84718"/>
                </a:lnTo>
                <a:lnTo>
                  <a:pt x="18838" y="84718"/>
                </a:lnTo>
                <a:lnTo>
                  <a:pt x="12872" y="82577"/>
                </a:lnTo>
                <a:lnTo>
                  <a:pt x="8125" y="78296"/>
                </a:lnTo>
                <a:lnTo>
                  <a:pt x="3378" y="74014"/>
                </a:lnTo>
                <a:lnTo>
                  <a:pt x="670" y="68467"/>
                </a:lnTo>
                <a:lnTo>
                  <a:pt x="0" y="61654"/>
                </a:lnTo>
                <a:close/>
              </a:path>
              <a:path w="423545" h="107950">
                <a:moveTo>
                  <a:pt x="117332" y="107336"/>
                </a:moveTo>
                <a:lnTo>
                  <a:pt x="98945" y="68439"/>
                </a:lnTo>
                <a:lnTo>
                  <a:pt x="97507" y="53612"/>
                </a:lnTo>
                <a:lnTo>
                  <a:pt x="97776" y="47036"/>
                </a:lnTo>
                <a:lnTo>
                  <a:pt x="112425" y="7015"/>
                </a:lnTo>
                <a:lnTo>
                  <a:pt x="117332" y="0"/>
                </a:lnTo>
                <a:lnTo>
                  <a:pt x="124536" y="0"/>
                </a:lnTo>
                <a:lnTo>
                  <a:pt x="120031" y="7743"/>
                </a:lnTo>
                <a:lnTo>
                  <a:pt x="117053" y="13272"/>
                </a:lnTo>
                <a:lnTo>
                  <a:pt x="115601" y="16586"/>
                </a:lnTo>
                <a:lnTo>
                  <a:pt x="113330" y="21724"/>
                </a:lnTo>
                <a:lnTo>
                  <a:pt x="111543" y="27085"/>
                </a:lnTo>
                <a:lnTo>
                  <a:pt x="110240" y="32669"/>
                </a:lnTo>
                <a:lnTo>
                  <a:pt x="108639" y="39632"/>
                </a:lnTo>
                <a:lnTo>
                  <a:pt x="107838" y="46631"/>
                </a:lnTo>
                <a:lnTo>
                  <a:pt x="107838" y="53668"/>
                </a:lnTo>
                <a:lnTo>
                  <a:pt x="108882" y="67095"/>
                </a:lnTo>
                <a:lnTo>
                  <a:pt x="112013" y="80516"/>
                </a:lnTo>
                <a:lnTo>
                  <a:pt x="117231" y="93929"/>
                </a:lnTo>
                <a:lnTo>
                  <a:pt x="124536" y="107336"/>
                </a:lnTo>
                <a:lnTo>
                  <a:pt x="117332" y="107336"/>
                </a:lnTo>
                <a:close/>
              </a:path>
              <a:path w="423545" h="107950">
                <a:moveTo>
                  <a:pt x="133416" y="61821"/>
                </a:moveTo>
                <a:lnTo>
                  <a:pt x="143971" y="60928"/>
                </a:lnTo>
                <a:lnTo>
                  <a:pt x="144753" y="66065"/>
                </a:lnTo>
                <a:lnTo>
                  <a:pt x="146568" y="69928"/>
                </a:lnTo>
                <a:lnTo>
                  <a:pt x="149416" y="72516"/>
                </a:lnTo>
                <a:lnTo>
                  <a:pt x="152264" y="75103"/>
                </a:lnTo>
                <a:lnTo>
                  <a:pt x="155698" y="76397"/>
                </a:lnTo>
                <a:lnTo>
                  <a:pt x="159719" y="76397"/>
                </a:lnTo>
                <a:lnTo>
                  <a:pt x="164559" y="76397"/>
                </a:lnTo>
                <a:lnTo>
                  <a:pt x="168655" y="74573"/>
                </a:lnTo>
                <a:lnTo>
                  <a:pt x="172005" y="70924"/>
                </a:lnTo>
                <a:lnTo>
                  <a:pt x="175356" y="67275"/>
                </a:lnTo>
                <a:lnTo>
                  <a:pt x="177032" y="62435"/>
                </a:lnTo>
                <a:lnTo>
                  <a:pt x="177032" y="56404"/>
                </a:lnTo>
                <a:lnTo>
                  <a:pt x="177032" y="50671"/>
                </a:lnTo>
                <a:lnTo>
                  <a:pt x="175421" y="46147"/>
                </a:lnTo>
                <a:lnTo>
                  <a:pt x="172201" y="42833"/>
                </a:lnTo>
                <a:lnTo>
                  <a:pt x="168981" y="39520"/>
                </a:lnTo>
                <a:lnTo>
                  <a:pt x="164764" y="37863"/>
                </a:lnTo>
                <a:lnTo>
                  <a:pt x="159552" y="37863"/>
                </a:lnTo>
                <a:lnTo>
                  <a:pt x="156313" y="37863"/>
                </a:lnTo>
                <a:lnTo>
                  <a:pt x="144641" y="45793"/>
                </a:lnTo>
                <a:lnTo>
                  <a:pt x="135203" y="44565"/>
                </a:lnTo>
                <a:lnTo>
                  <a:pt x="143133" y="2513"/>
                </a:lnTo>
                <a:lnTo>
                  <a:pt x="183845" y="2513"/>
                </a:lnTo>
                <a:lnTo>
                  <a:pt x="183845" y="12118"/>
                </a:lnTo>
                <a:lnTo>
                  <a:pt x="151175" y="12118"/>
                </a:lnTo>
                <a:lnTo>
                  <a:pt x="146763" y="34121"/>
                </a:lnTo>
                <a:lnTo>
                  <a:pt x="151678" y="30696"/>
                </a:lnTo>
                <a:lnTo>
                  <a:pt x="156834" y="28984"/>
                </a:lnTo>
                <a:lnTo>
                  <a:pt x="162232" y="28984"/>
                </a:lnTo>
                <a:lnTo>
                  <a:pt x="169381" y="28984"/>
                </a:lnTo>
                <a:lnTo>
                  <a:pt x="175412" y="31459"/>
                </a:lnTo>
                <a:lnTo>
                  <a:pt x="180327" y="36411"/>
                </a:lnTo>
                <a:lnTo>
                  <a:pt x="185241" y="41363"/>
                </a:lnTo>
                <a:lnTo>
                  <a:pt x="187698" y="47729"/>
                </a:lnTo>
                <a:lnTo>
                  <a:pt x="187698" y="55511"/>
                </a:lnTo>
                <a:lnTo>
                  <a:pt x="187698" y="62919"/>
                </a:lnTo>
                <a:lnTo>
                  <a:pt x="185539" y="69323"/>
                </a:lnTo>
                <a:lnTo>
                  <a:pt x="181220" y="74722"/>
                </a:lnTo>
                <a:lnTo>
                  <a:pt x="175971" y="81349"/>
                </a:lnTo>
                <a:lnTo>
                  <a:pt x="168804" y="84662"/>
                </a:lnTo>
                <a:lnTo>
                  <a:pt x="159719" y="84662"/>
                </a:lnTo>
                <a:lnTo>
                  <a:pt x="152273" y="84662"/>
                </a:lnTo>
                <a:lnTo>
                  <a:pt x="146195" y="82577"/>
                </a:lnTo>
                <a:lnTo>
                  <a:pt x="141486" y="78407"/>
                </a:lnTo>
                <a:lnTo>
                  <a:pt x="136776" y="74238"/>
                </a:lnTo>
                <a:lnTo>
                  <a:pt x="134086" y="68709"/>
                </a:lnTo>
                <a:lnTo>
                  <a:pt x="133416" y="61821"/>
                </a:lnTo>
                <a:close/>
              </a:path>
              <a:path w="423545" h="107950">
                <a:moveTo>
                  <a:pt x="197025" y="42889"/>
                </a:moveTo>
                <a:lnTo>
                  <a:pt x="197025" y="33209"/>
                </a:lnTo>
                <a:lnTo>
                  <a:pt x="198020" y="25419"/>
                </a:lnTo>
                <a:lnTo>
                  <a:pt x="200012" y="19518"/>
                </a:lnTo>
                <a:lnTo>
                  <a:pt x="202004" y="13617"/>
                </a:lnTo>
                <a:lnTo>
                  <a:pt x="204964" y="9065"/>
                </a:lnTo>
                <a:lnTo>
                  <a:pt x="208892" y="5863"/>
                </a:lnTo>
                <a:lnTo>
                  <a:pt x="212820" y="2661"/>
                </a:lnTo>
                <a:lnTo>
                  <a:pt x="217762" y="1061"/>
                </a:lnTo>
                <a:lnTo>
                  <a:pt x="223719" y="1061"/>
                </a:lnTo>
                <a:lnTo>
                  <a:pt x="228112" y="1061"/>
                </a:lnTo>
                <a:lnTo>
                  <a:pt x="231966" y="1945"/>
                </a:lnTo>
                <a:lnTo>
                  <a:pt x="235279" y="3713"/>
                </a:lnTo>
                <a:lnTo>
                  <a:pt x="238593" y="5482"/>
                </a:lnTo>
                <a:lnTo>
                  <a:pt x="241329" y="8032"/>
                </a:lnTo>
                <a:lnTo>
                  <a:pt x="243489" y="11364"/>
                </a:lnTo>
                <a:lnTo>
                  <a:pt x="245648" y="14696"/>
                </a:lnTo>
                <a:lnTo>
                  <a:pt x="247342" y="18754"/>
                </a:lnTo>
                <a:lnTo>
                  <a:pt x="248570" y="23539"/>
                </a:lnTo>
                <a:lnTo>
                  <a:pt x="249799" y="28323"/>
                </a:lnTo>
                <a:lnTo>
                  <a:pt x="250413" y="34773"/>
                </a:lnTo>
                <a:lnTo>
                  <a:pt x="250413" y="42889"/>
                </a:lnTo>
                <a:lnTo>
                  <a:pt x="250413" y="52495"/>
                </a:lnTo>
                <a:lnTo>
                  <a:pt x="238602" y="79832"/>
                </a:lnTo>
                <a:lnTo>
                  <a:pt x="234674" y="83052"/>
                </a:lnTo>
                <a:lnTo>
                  <a:pt x="229713" y="84662"/>
                </a:lnTo>
                <a:lnTo>
                  <a:pt x="223719" y="84662"/>
                </a:lnTo>
                <a:lnTo>
                  <a:pt x="215826" y="84662"/>
                </a:lnTo>
                <a:lnTo>
                  <a:pt x="197531" y="53619"/>
                </a:lnTo>
                <a:lnTo>
                  <a:pt x="197025" y="42889"/>
                </a:lnTo>
                <a:close/>
              </a:path>
              <a:path w="423545" h="107950">
                <a:moveTo>
                  <a:pt x="207356" y="42889"/>
                </a:moveTo>
                <a:lnTo>
                  <a:pt x="219102" y="76397"/>
                </a:lnTo>
                <a:lnTo>
                  <a:pt x="223719" y="76397"/>
                </a:lnTo>
                <a:lnTo>
                  <a:pt x="228336" y="76397"/>
                </a:lnTo>
                <a:lnTo>
                  <a:pt x="240082" y="42889"/>
                </a:lnTo>
                <a:lnTo>
                  <a:pt x="239787" y="33629"/>
                </a:lnTo>
                <a:lnTo>
                  <a:pt x="228298" y="9382"/>
                </a:lnTo>
                <a:lnTo>
                  <a:pt x="223607" y="9382"/>
                </a:lnTo>
                <a:lnTo>
                  <a:pt x="218991" y="9382"/>
                </a:lnTo>
                <a:lnTo>
                  <a:pt x="207681" y="33601"/>
                </a:lnTo>
                <a:lnTo>
                  <a:pt x="207356" y="42889"/>
                </a:lnTo>
                <a:close/>
              </a:path>
              <a:path w="423545" h="107950">
                <a:moveTo>
                  <a:pt x="294308" y="21053"/>
                </a:moveTo>
                <a:lnTo>
                  <a:pt x="294308" y="15208"/>
                </a:lnTo>
                <a:lnTo>
                  <a:pt x="295779" y="10238"/>
                </a:lnTo>
                <a:lnTo>
                  <a:pt x="298720" y="6143"/>
                </a:lnTo>
                <a:lnTo>
                  <a:pt x="301662" y="2047"/>
                </a:lnTo>
                <a:lnTo>
                  <a:pt x="305924" y="0"/>
                </a:lnTo>
                <a:lnTo>
                  <a:pt x="311509" y="0"/>
                </a:lnTo>
                <a:lnTo>
                  <a:pt x="316647" y="0"/>
                </a:lnTo>
                <a:lnTo>
                  <a:pt x="320901" y="1833"/>
                </a:lnTo>
                <a:lnTo>
                  <a:pt x="324270" y="5500"/>
                </a:lnTo>
                <a:lnTo>
                  <a:pt x="327639" y="9168"/>
                </a:lnTo>
                <a:lnTo>
                  <a:pt x="329324" y="14557"/>
                </a:lnTo>
                <a:lnTo>
                  <a:pt x="329324" y="21668"/>
                </a:lnTo>
                <a:lnTo>
                  <a:pt x="329324" y="28593"/>
                </a:lnTo>
                <a:lnTo>
                  <a:pt x="327621" y="33926"/>
                </a:lnTo>
                <a:lnTo>
                  <a:pt x="324214" y="37668"/>
                </a:lnTo>
                <a:lnTo>
                  <a:pt x="320808" y="41409"/>
                </a:lnTo>
                <a:lnTo>
                  <a:pt x="316610" y="43280"/>
                </a:lnTo>
                <a:lnTo>
                  <a:pt x="311621" y="43280"/>
                </a:lnTo>
                <a:lnTo>
                  <a:pt x="306669" y="43280"/>
                </a:lnTo>
                <a:lnTo>
                  <a:pt x="302546" y="41437"/>
                </a:lnTo>
                <a:lnTo>
                  <a:pt x="299251" y="37751"/>
                </a:lnTo>
                <a:lnTo>
                  <a:pt x="295956" y="34066"/>
                </a:lnTo>
                <a:lnTo>
                  <a:pt x="294308" y="28500"/>
                </a:lnTo>
                <a:lnTo>
                  <a:pt x="294308" y="21053"/>
                </a:lnTo>
                <a:close/>
              </a:path>
              <a:path w="423545" h="107950">
                <a:moveTo>
                  <a:pt x="311788" y="6924"/>
                </a:moveTo>
                <a:lnTo>
                  <a:pt x="309294" y="6924"/>
                </a:lnTo>
                <a:lnTo>
                  <a:pt x="307218" y="8004"/>
                </a:lnTo>
                <a:lnTo>
                  <a:pt x="305562" y="10163"/>
                </a:lnTo>
                <a:lnTo>
                  <a:pt x="303905" y="12323"/>
                </a:lnTo>
                <a:lnTo>
                  <a:pt x="303076" y="16288"/>
                </a:lnTo>
                <a:lnTo>
                  <a:pt x="303076" y="22059"/>
                </a:lnTo>
                <a:lnTo>
                  <a:pt x="303076" y="27308"/>
                </a:lnTo>
                <a:lnTo>
                  <a:pt x="303914" y="31003"/>
                </a:lnTo>
                <a:lnTo>
                  <a:pt x="305589" y="33144"/>
                </a:lnTo>
                <a:lnTo>
                  <a:pt x="307265" y="35285"/>
                </a:lnTo>
                <a:lnTo>
                  <a:pt x="309331" y="36355"/>
                </a:lnTo>
                <a:lnTo>
                  <a:pt x="311788" y="36355"/>
                </a:lnTo>
                <a:lnTo>
                  <a:pt x="314320" y="36355"/>
                </a:lnTo>
                <a:lnTo>
                  <a:pt x="316414" y="35276"/>
                </a:lnTo>
                <a:lnTo>
                  <a:pt x="318071" y="33116"/>
                </a:lnTo>
                <a:lnTo>
                  <a:pt x="319728" y="30957"/>
                </a:lnTo>
                <a:lnTo>
                  <a:pt x="320556" y="27010"/>
                </a:lnTo>
                <a:lnTo>
                  <a:pt x="320556" y="21277"/>
                </a:lnTo>
                <a:lnTo>
                  <a:pt x="320556" y="15990"/>
                </a:lnTo>
                <a:lnTo>
                  <a:pt x="319718" y="12276"/>
                </a:lnTo>
                <a:lnTo>
                  <a:pt x="318043" y="10136"/>
                </a:lnTo>
                <a:lnTo>
                  <a:pt x="316368" y="7995"/>
                </a:lnTo>
                <a:lnTo>
                  <a:pt x="314283" y="6924"/>
                </a:lnTo>
                <a:lnTo>
                  <a:pt x="311788" y="6924"/>
                </a:lnTo>
                <a:close/>
              </a:path>
              <a:path w="423545" h="107950">
                <a:moveTo>
                  <a:pt x="311844" y="86282"/>
                </a:moveTo>
                <a:lnTo>
                  <a:pt x="356633" y="0"/>
                </a:lnTo>
                <a:lnTo>
                  <a:pt x="364786" y="0"/>
                </a:lnTo>
                <a:lnTo>
                  <a:pt x="320165" y="86282"/>
                </a:lnTo>
                <a:lnTo>
                  <a:pt x="311844" y="86282"/>
                </a:lnTo>
                <a:close/>
              </a:path>
              <a:path w="423545" h="107950">
                <a:moveTo>
                  <a:pt x="347251" y="64055"/>
                </a:moveTo>
                <a:lnTo>
                  <a:pt x="347251" y="58173"/>
                </a:lnTo>
                <a:lnTo>
                  <a:pt x="348721" y="53193"/>
                </a:lnTo>
                <a:lnTo>
                  <a:pt x="351662" y="49116"/>
                </a:lnTo>
                <a:lnTo>
                  <a:pt x="354604" y="45039"/>
                </a:lnTo>
                <a:lnTo>
                  <a:pt x="358885" y="43001"/>
                </a:lnTo>
                <a:lnTo>
                  <a:pt x="364507" y="43001"/>
                </a:lnTo>
                <a:lnTo>
                  <a:pt x="369645" y="43001"/>
                </a:lnTo>
                <a:lnTo>
                  <a:pt x="373899" y="44835"/>
                </a:lnTo>
                <a:lnTo>
                  <a:pt x="377268" y="48502"/>
                </a:lnTo>
                <a:lnTo>
                  <a:pt x="380637" y="52169"/>
                </a:lnTo>
                <a:lnTo>
                  <a:pt x="382322" y="57558"/>
                </a:lnTo>
                <a:lnTo>
                  <a:pt x="382322" y="64669"/>
                </a:lnTo>
                <a:lnTo>
                  <a:pt x="382322" y="71594"/>
                </a:lnTo>
                <a:lnTo>
                  <a:pt x="380619" y="76928"/>
                </a:lnTo>
                <a:lnTo>
                  <a:pt x="377212" y="80669"/>
                </a:lnTo>
                <a:lnTo>
                  <a:pt x="373805" y="84411"/>
                </a:lnTo>
                <a:lnTo>
                  <a:pt x="369589" y="86282"/>
                </a:lnTo>
                <a:lnTo>
                  <a:pt x="364563" y="86282"/>
                </a:lnTo>
                <a:lnTo>
                  <a:pt x="359611" y="86282"/>
                </a:lnTo>
                <a:lnTo>
                  <a:pt x="355488" y="84430"/>
                </a:lnTo>
                <a:lnTo>
                  <a:pt x="352193" y="80725"/>
                </a:lnTo>
                <a:lnTo>
                  <a:pt x="348898" y="77021"/>
                </a:lnTo>
                <a:lnTo>
                  <a:pt x="347251" y="71464"/>
                </a:lnTo>
                <a:lnTo>
                  <a:pt x="347251" y="64055"/>
                </a:lnTo>
                <a:close/>
              </a:path>
              <a:path w="423545" h="107950">
                <a:moveTo>
                  <a:pt x="364786" y="49926"/>
                </a:moveTo>
                <a:lnTo>
                  <a:pt x="362255" y="49926"/>
                </a:lnTo>
                <a:lnTo>
                  <a:pt x="360160" y="51006"/>
                </a:lnTo>
                <a:lnTo>
                  <a:pt x="358504" y="53165"/>
                </a:lnTo>
                <a:lnTo>
                  <a:pt x="356847" y="55324"/>
                </a:lnTo>
                <a:lnTo>
                  <a:pt x="356018" y="59289"/>
                </a:lnTo>
                <a:lnTo>
                  <a:pt x="356018" y="65060"/>
                </a:lnTo>
                <a:lnTo>
                  <a:pt x="356018" y="70273"/>
                </a:lnTo>
                <a:lnTo>
                  <a:pt x="356856" y="73958"/>
                </a:lnTo>
                <a:lnTo>
                  <a:pt x="358531" y="76118"/>
                </a:lnTo>
                <a:lnTo>
                  <a:pt x="360207" y="78277"/>
                </a:lnTo>
                <a:lnTo>
                  <a:pt x="362273" y="79357"/>
                </a:lnTo>
                <a:lnTo>
                  <a:pt x="364730" y="79357"/>
                </a:lnTo>
                <a:lnTo>
                  <a:pt x="367299" y="79357"/>
                </a:lnTo>
                <a:lnTo>
                  <a:pt x="369412" y="78277"/>
                </a:lnTo>
                <a:lnTo>
                  <a:pt x="371069" y="76118"/>
                </a:lnTo>
                <a:lnTo>
                  <a:pt x="372726" y="73958"/>
                </a:lnTo>
                <a:lnTo>
                  <a:pt x="373554" y="70012"/>
                </a:lnTo>
                <a:lnTo>
                  <a:pt x="373554" y="64278"/>
                </a:lnTo>
                <a:lnTo>
                  <a:pt x="373554" y="58992"/>
                </a:lnTo>
                <a:lnTo>
                  <a:pt x="372716" y="55278"/>
                </a:lnTo>
                <a:lnTo>
                  <a:pt x="371041" y="53137"/>
                </a:lnTo>
                <a:lnTo>
                  <a:pt x="369366" y="50996"/>
                </a:lnTo>
                <a:lnTo>
                  <a:pt x="367281" y="49926"/>
                </a:lnTo>
                <a:lnTo>
                  <a:pt x="364786" y="49926"/>
                </a:lnTo>
                <a:close/>
              </a:path>
              <a:path w="423545" h="107950">
                <a:moveTo>
                  <a:pt x="403488" y="107336"/>
                </a:moveTo>
                <a:lnTo>
                  <a:pt x="396283" y="107336"/>
                </a:lnTo>
                <a:lnTo>
                  <a:pt x="403589" y="93929"/>
                </a:lnTo>
                <a:lnTo>
                  <a:pt x="408807" y="80516"/>
                </a:lnTo>
                <a:lnTo>
                  <a:pt x="411938" y="67095"/>
                </a:lnTo>
                <a:lnTo>
                  <a:pt x="412981" y="53668"/>
                </a:lnTo>
                <a:lnTo>
                  <a:pt x="412981" y="46668"/>
                </a:lnTo>
                <a:lnTo>
                  <a:pt x="412181" y="39725"/>
                </a:lnTo>
                <a:lnTo>
                  <a:pt x="410580" y="32837"/>
                </a:lnTo>
                <a:lnTo>
                  <a:pt x="409314" y="27252"/>
                </a:lnTo>
                <a:lnTo>
                  <a:pt x="407546" y="21891"/>
                </a:lnTo>
                <a:lnTo>
                  <a:pt x="405275" y="16753"/>
                </a:lnTo>
                <a:lnTo>
                  <a:pt x="403823" y="13403"/>
                </a:lnTo>
                <a:lnTo>
                  <a:pt x="400826" y="7818"/>
                </a:lnTo>
                <a:lnTo>
                  <a:pt x="396283" y="0"/>
                </a:lnTo>
                <a:lnTo>
                  <a:pt x="403488" y="0"/>
                </a:lnTo>
                <a:lnTo>
                  <a:pt x="420894" y="34303"/>
                </a:lnTo>
                <a:lnTo>
                  <a:pt x="423313" y="53612"/>
                </a:lnTo>
                <a:lnTo>
                  <a:pt x="422952" y="61088"/>
                </a:lnTo>
                <a:lnTo>
                  <a:pt x="407465" y="101863"/>
                </a:lnTo>
                <a:lnTo>
                  <a:pt x="403488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568333" y="2711567"/>
            <a:ext cx="45783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3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(50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335439" y="3146148"/>
            <a:ext cx="522605" cy="107950"/>
          </a:xfrm>
          <a:custGeom>
            <a:avLst/>
            <a:gdLst/>
            <a:ahLst/>
            <a:cxnLst/>
            <a:rect l="l" t="t" r="r" b="b"/>
            <a:pathLst>
              <a:path w="522604" h="107950">
                <a:moveTo>
                  <a:pt x="35518" y="83266"/>
                </a:moveTo>
                <a:lnTo>
                  <a:pt x="35518" y="63664"/>
                </a:lnTo>
                <a:lnTo>
                  <a:pt x="0" y="63664"/>
                </a:lnTo>
                <a:lnTo>
                  <a:pt x="0" y="54449"/>
                </a:lnTo>
                <a:lnTo>
                  <a:pt x="37361" y="1396"/>
                </a:lnTo>
                <a:lnTo>
                  <a:pt x="45570" y="1396"/>
                </a:lnTo>
                <a:lnTo>
                  <a:pt x="45570" y="54449"/>
                </a:lnTo>
                <a:lnTo>
                  <a:pt x="56627" y="54449"/>
                </a:lnTo>
                <a:lnTo>
                  <a:pt x="56627" y="63664"/>
                </a:lnTo>
                <a:lnTo>
                  <a:pt x="45570" y="63664"/>
                </a:lnTo>
                <a:lnTo>
                  <a:pt x="45570" y="83266"/>
                </a:lnTo>
                <a:lnTo>
                  <a:pt x="35518" y="83266"/>
                </a:lnTo>
                <a:close/>
              </a:path>
              <a:path w="522604" h="107950">
                <a:moveTo>
                  <a:pt x="35518" y="54449"/>
                </a:moveTo>
                <a:lnTo>
                  <a:pt x="35518" y="17535"/>
                </a:lnTo>
                <a:lnTo>
                  <a:pt x="9884" y="54449"/>
                </a:lnTo>
                <a:lnTo>
                  <a:pt x="35518" y="54449"/>
                </a:lnTo>
                <a:close/>
              </a:path>
              <a:path w="522604" h="107950">
                <a:moveTo>
                  <a:pt x="120683" y="107336"/>
                </a:moveTo>
                <a:lnTo>
                  <a:pt x="102296" y="68439"/>
                </a:lnTo>
                <a:lnTo>
                  <a:pt x="100858" y="53612"/>
                </a:lnTo>
                <a:lnTo>
                  <a:pt x="101126" y="47036"/>
                </a:lnTo>
                <a:lnTo>
                  <a:pt x="115776" y="7015"/>
                </a:lnTo>
                <a:lnTo>
                  <a:pt x="120683" y="0"/>
                </a:lnTo>
                <a:lnTo>
                  <a:pt x="127887" y="0"/>
                </a:lnTo>
                <a:lnTo>
                  <a:pt x="123382" y="7743"/>
                </a:lnTo>
                <a:lnTo>
                  <a:pt x="120404" y="13272"/>
                </a:lnTo>
                <a:lnTo>
                  <a:pt x="118952" y="16586"/>
                </a:lnTo>
                <a:lnTo>
                  <a:pt x="116681" y="21724"/>
                </a:lnTo>
                <a:lnTo>
                  <a:pt x="114894" y="27085"/>
                </a:lnTo>
                <a:lnTo>
                  <a:pt x="113591" y="32670"/>
                </a:lnTo>
                <a:lnTo>
                  <a:pt x="111990" y="39632"/>
                </a:lnTo>
                <a:lnTo>
                  <a:pt x="111189" y="46631"/>
                </a:lnTo>
                <a:lnTo>
                  <a:pt x="111189" y="53668"/>
                </a:lnTo>
                <a:lnTo>
                  <a:pt x="112233" y="67095"/>
                </a:lnTo>
                <a:lnTo>
                  <a:pt x="115364" y="80516"/>
                </a:lnTo>
                <a:lnTo>
                  <a:pt x="120582" y="93929"/>
                </a:lnTo>
                <a:lnTo>
                  <a:pt x="127887" y="107336"/>
                </a:lnTo>
                <a:lnTo>
                  <a:pt x="120683" y="107336"/>
                </a:lnTo>
                <a:close/>
              </a:path>
              <a:path w="522604" h="107950">
                <a:moveTo>
                  <a:pt x="188927" y="21444"/>
                </a:moveTo>
                <a:lnTo>
                  <a:pt x="178930" y="22226"/>
                </a:lnTo>
                <a:lnTo>
                  <a:pt x="178037" y="18280"/>
                </a:lnTo>
                <a:lnTo>
                  <a:pt x="176771" y="15413"/>
                </a:lnTo>
                <a:lnTo>
                  <a:pt x="175133" y="13626"/>
                </a:lnTo>
                <a:lnTo>
                  <a:pt x="172415" y="10759"/>
                </a:lnTo>
                <a:lnTo>
                  <a:pt x="169064" y="9326"/>
                </a:lnTo>
                <a:lnTo>
                  <a:pt x="165081" y="9326"/>
                </a:lnTo>
                <a:lnTo>
                  <a:pt x="161879" y="9326"/>
                </a:lnTo>
                <a:lnTo>
                  <a:pt x="159068" y="10219"/>
                </a:lnTo>
                <a:lnTo>
                  <a:pt x="156648" y="12006"/>
                </a:lnTo>
                <a:lnTo>
                  <a:pt x="153483" y="14315"/>
                </a:lnTo>
                <a:lnTo>
                  <a:pt x="146316" y="41046"/>
                </a:lnTo>
                <a:lnTo>
                  <a:pt x="148736" y="37361"/>
                </a:lnTo>
                <a:lnTo>
                  <a:pt x="151696" y="34624"/>
                </a:lnTo>
                <a:lnTo>
                  <a:pt x="155196" y="32837"/>
                </a:lnTo>
                <a:lnTo>
                  <a:pt x="158696" y="31050"/>
                </a:lnTo>
                <a:lnTo>
                  <a:pt x="162363" y="30156"/>
                </a:lnTo>
                <a:lnTo>
                  <a:pt x="166198" y="30156"/>
                </a:lnTo>
                <a:lnTo>
                  <a:pt x="172899" y="30156"/>
                </a:lnTo>
                <a:lnTo>
                  <a:pt x="178605" y="32623"/>
                </a:lnTo>
                <a:lnTo>
                  <a:pt x="183314" y="37556"/>
                </a:lnTo>
                <a:lnTo>
                  <a:pt x="188024" y="42489"/>
                </a:lnTo>
                <a:lnTo>
                  <a:pt x="190379" y="48865"/>
                </a:lnTo>
                <a:lnTo>
                  <a:pt x="190379" y="56683"/>
                </a:lnTo>
                <a:lnTo>
                  <a:pt x="190379" y="61821"/>
                </a:lnTo>
                <a:lnTo>
                  <a:pt x="189271" y="66596"/>
                </a:lnTo>
                <a:lnTo>
                  <a:pt x="187056" y="71008"/>
                </a:lnTo>
                <a:lnTo>
                  <a:pt x="184841" y="75420"/>
                </a:lnTo>
                <a:lnTo>
                  <a:pt x="181797" y="78798"/>
                </a:lnTo>
                <a:lnTo>
                  <a:pt x="177925" y="81144"/>
                </a:lnTo>
                <a:lnTo>
                  <a:pt x="174053" y="83489"/>
                </a:lnTo>
                <a:lnTo>
                  <a:pt x="169660" y="84662"/>
                </a:lnTo>
                <a:lnTo>
                  <a:pt x="164746" y="84662"/>
                </a:lnTo>
                <a:lnTo>
                  <a:pt x="156369" y="84662"/>
                </a:lnTo>
                <a:lnTo>
                  <a:pt x="136320" y="44956"/>
                </a:lnTo>
                <a:lnTo>
                  <a:pt x="136868" y="33898"/>
                </a:lnTo>
                <a:lnTo>
                  <a:pt x="157057" y="1061"/>
                </a:lnTo>
                <a:lnTo>
                  <a:pt x="165695" y="1061"/>
                </a:lnTo>
                <a:lnTo>
                  <a:pt x="172136" y="1061"/>
                </a:lnTo>
                <a:lnTo>
                  <a:pt x="177413" y="2866"/>
                </a:lnTo>
                <a:lnTo>
                  <a:pt x="181527" y="6478"/>
                </a:lnTo>
                <a:lnTo>
                  <a:pt x="185641" y="10089"/>
                </a:lnTo>
                <a:lnTo>
                  <a:pt x="188108" y="15078"/>
                </a:lnTo>
                <a:lnTo>
                  <a:pt x="188927" y="21444"/>
                </a:lnTo>
                <a:close/>
              </a:path>
              <a:path w="522604" h="107950">
                <a:moveTo>
                  <a:pt x="147880" y="56739"/>
                </a:moveTo>
                <a:lnTo>
                  <a:pt x="147880" y="60202"/>
                </a:lnTo>
                <a:lnTo>
                  <a:pt x="148615" y="63515"/>
                </a:lnTo>
                <a:lnTo>
                  <a:pt x="150086" y="66680"/>
                </a:lnTo>
                <a:lnTo>
                  <a:pt x="151557" y="69844"/>
                </a:lnTo>
                <a:lnTo>
                  <a:pt x="153614" y="72255"/>
                </a:lnTo>
                <a:lnTo>
                  <a:pt x="156257" y="73912"/>
                </a:lnTo>
                <a:lnTo>
                  <a:pt x="158900" y="75569"/>
                </a:lnTo>
                <a:lnTo>
                  <a:pt x="161674" y="76397"/>
                </a:lnTo>
                <a:lnTo>
                  <a:pt x="164578" y="76397"/>
                </a:lnTo>
                <a:lnTo>
                  <a:pt x="168822" y="76397"/>
                </a:lnTo>
                <a:lnTo>
                  <a:pt x="172471" y="74684"/>
                </a:lnTo>
                <a:lnTo>
                  <a:pt x="175524" y="71259"/>
                </a:lnTo>
                <a:lnTo>
                  <a:pt x="178577" y="67834"/>
                </a:lnTo>
                <a:lnTo>
                  <a:pt x="180103" y="63180"/>
                </a:lnTo>
                <a:lnTo>
                  <a:pt x="180103" y="57298"/>
                </a:lnTo>
                <a:lnTo>
                  <a:pt x="180103" y="51639"/>
                </a:lnTo>
                <a:lnTo>
                  <a:pt x="178595" y="47180"/>
                </a:lnTo>
                <a:lnTo>
                  <a:pt x="175580" y="43922"/>
                </a:lnTo>
                <a:lnTo>
                  <a:pt x="172564" y="40665"/>
                </a:lnTo>
                <a:lnTo>
                  <a:pt x="168767" y="39036"/>
                </a:lnTo>
                <a:lnTo>
                  <a:pt x="164187" y="39036"/>
                </a:lnTo>
                <a:lnTo>
                  <a:pt x="159645" y="39036"/>
                </a:lnTo>
                <a:lnTo>
                  <a:pt x="155792" y="40665"/>
                </a:lnTo>
                <a:lnTo>
                  <a:pt x="152627" y="43922"/>
                </a:lnTo>
                <a:lnTo>
                  <a:pt x="149462" y="47180"/>
                </a:lnTo>
                <a:lnTo>
                  <a:pt x="147880" y="51452"/>
                </a:lnTo>
                <a:lnTo>
                  <a:pt x="147880" y="56739"/>
                </a:lnTo>
                <a:close/>
              </a:path>
              <a:path w="522604" h="107950">
                <a:moveTo>
                  <a:pt x="252536" y="21444"/>
                </a:moveTo>
                <a:lnTo>
                  <a:pt x="242539" y="22226"/>
                </a:lnTo>
                <a:lnTo>
                  <a:pt x="241646" y="18280"/>
                </a:lnTo>
                <a:lnTo>
                  <a:pt x="240380" y="15413"/>
                </a:lnTo>
                <a:lnTo>
                  <a:pt x="238742" y="13626"/>
                </a:lnTo>
                <a:lnTo>
                  <a:pt x="236024" y="10759"/>
                </a:lnTo>
                <a:lnTo>
                  <a:pt x="232673" y="9326"/>
                </a:lnTo>
                <a:lnTo>
                  <a:pt x="228689" y="9326"/>
                </a:lnTo>
                <a:lnTo>
                  <a:pt x="225488" y="9326"/>
                </a:lnTo>
                <a:lnTo>
                  <a:pt x="222677" y="10219"/>
                </a:lnTo>
                <a:lnTo>
                  <a:pt x="220257" y="12006"/>
                </a:lnTo>
                <a:lnTo>
                  <a:pt x="217092" y="14315"/>
                </a:lnTo>
                <a:lnTo>
                  <a:pt x="209925" y="41046"/>
                </a:lnTo>
                <a:lnTo>
                  <a:pt x="212345" y="37361"/>
                </a:lnTo>
                <a:lnTo>
                  <a:pt x="215305" y="34624"/>
                </a:lnTo>
                <a:lnTo>
                  <a:pt x="218805" y="32837"/>
                </a:lnTo>
                <a:lnTo>
                  <a:pt x="222304" y="31050"/>
                </a:lnTo>
                <a:lnTo>
                  <a:pt x="225972" y="30156"/>
                </a:lnTo>
                <a:lnTo>
                  <a:pt x="229806" y="30156"/>
                </a:lnTo>
                <a:lnTo>
                  <a:pt x="236508" y="30156"/>
                </a:lnTo>
                <a:lnTo>
                  <a:pt x="242213" y="32623"/>
                </a:lnTo>
                <a:lnTo>
                  <a:pt x="246923" y="37556"/>
                </a:lnTo>
                <a:lnTo>
                  <a:pt x="251633" y="42489"/>
                </a:lnTo>
                <a:lnTo>
                  <a:pt x="253988" y="48865"/>
                </a:lnTo>
                <a:lnTo>
                  <a:pt x="253988" y="56683"/>
                </a:lnTo>
                <a:lnTo>
                  <a:pt x="253988" y="61821"/>
                </a:lnTo>
                <a:lnTo>
                  <a:pt x="252880" y="66596"/>
                </a:lnTo>
                <a:lnTo>
                  <a:pt x="250665" y="71008"/>
                </a:lnTo>
                <a:lnTo>
                  <a:pt x="248450" y="75420"/>
                </a:lnTo>
                <a:lnTo>
                  <a:pt x="245406" y="78798"/>
                </a:lnTo>
                <a:lnTo>
                  <a:pt x="241534" y="81144"/>
                </a:lnTo>
                <a:lnTo>
                  <a:pt x="237662" y="83489"/>
                </a:lnTo>
                <a:lnTo>
                  <a:pt x="233269" y="84662"/>
                </a:lnTo>
                <a:lnTo>
                  <a:pt x="228354" y="84662"/>
                </a:lnTo>
                <a:lnTo>
                  <a:pt x="219977" y="84662"/>
                </a:lnTo>
                <a:lnTo>
                  <a:pt x="213146" y="81581"/>
                </a:lnTo>
                <a:lnTo>
                  <a:pt x="199929" y="44956"/>
                </a:lnTo>
                <a:lnTo>
                  <a:pt x="200477" y="33898"/>
                </a:lnTo>
                <a:lnTo>
                  <a:pt x="220666" y="1061"/>
                </a:lnTo>
                <a:lnTo>
                  <a:pt x="229304" y="1061"/>
                </a:lnTo>
                <a:lnTo>
                  <a:pt x="235745" y="1061"/>
                </a:lnTo>
                <a:lnTo>
                  <a:pt x="241022" y="2866"/>
                </a:lnTo>
                <a:lnTo>
                  <a:pt x="245136" y="6478"/>
                </a:lnTo>
                <a:lnTo>
                  <a:pt x="249250" y="10089"/>
                </a:lnTo>
                <a:lnTo>
                  <a:pt x="251717" y="15078"/>
                </a:lnTo>
                <a:lnTo>
                  <a:pt x="252536" y="21444"/>
                </a:lnTo>
                <a:close/>
              </a:path>
              <a:path w="522604" h="107950">
                <a:moveTo>
                  <a:pt x="211489" y="56739"/>
                </a:moveTo>
                <a:lnTo>
                  <a:pt x="211489" y="60202"/>
                </a:lnTo>
                <a:lnTo>
                  <a:pt x="212224" y="63515"/>
                </a:lnTo>
                <a:lnTo>
                  <a:pt x="213695" y="66680"/>
                </a:lnTo>
                <a:lnTo>
                  <a:pt x="215165" y="69844"/>
                </a:lnTo>
                <a:lnTo>
                  <a:pt x="217222" y="72255"/>
                </a:lnTo>
                <a:lnTo>
                  <a:pt x="219866" y="73912"/>
                </a:lnTo>
                <a:lnTo>
                  <a:pt x="222509" y="75569"/>
                </a:lnTo>
                <a:lnTo>
                  <a:pt x="225283" y="76397"/>
                </a:lnTo>
                <a:lnTo>
                  <a:pt x="228187" y="76397"/>
                </a:lnTo>
                <a:lnTo>
                  <a:pt x="232431" y="76397"/>
                </a:lnTo>
                <a:lnTo>
                  <a:pt x="236080" y="74684"/>
                </a:lnTo>
                <a:lnTo>
                  <a:pt x="239133" y="71259"/>
                </a:lnTo>
                <a:lnTo>
                  <a:pt x="242186" y="67834"/>
                </a:lnTo>
                <a:lnTo>
                  <a:pt x="243712" y="63180"/>
                </a:lnTo>
                <a:lnTo>
                  <a:pt x="243712" y="57298"/>
                </a:lnTo>
                <a:lnTo>
                  <a:pt x="243712" y="51639"/>
                </a:lnTo>
                <a:lnTo>
                  <a:pt x="242204" y="47180"/>
                </a:lnTo>
                <a:lnTo>
                  <a:pt x="239188" y="43922"/>
                </a:lnTo>
                <a:lnTo>
                  <a:pt x="236173" y="40665"/>
                </a:lnTo>
                <a:lnTo>
                  <a:pt x="232375" y="39036"/>
                </a:lnTo>
                <a:lnTo>
                  <a:pt x="227796" y="39036"/>
                </a:lnTo>
                <a:lnTo>
                  <a:pt x="223254" y="39036"/>
                </a:lnTo>
                <a:lnTo>
                  <a:pt x="219400" y="40665"/>
                </a:lnTo>
                <a:lnTo>
                  <a:pt x="216236" y="43922"/>
                </a:lnTo>
                <a:lnTo>
                  <a:pt x="213071" y="47180"/>
                </a:lnTo>
                <a:lnTo>
                  <a:pt x="211489" y="51452"/>
                </a:lnTo>
                <a:lnTo>
                  <a:pt x="211489" y="56739"/>
                </a:lnTo>
                <a:close/>
              </a:path>
              <a:path w="522604" h="107950">
                <a:moveTo>
                  <a:pt x="269401" y="83266"/>
                </a:moveTo>
                <a:lnTo>
                  <a:pt x="269401" y="71818"/>
                </a:lnTo>
                <a:lnTo>
                  <a:pt x="280850" y="71818"/>
                </a:lnTo>
                <a:lnTo>
                  <a:pt x="280850" y="83266"/>
                </a:lnTo>
                <a:lnTo>
                  <a:pt x="280850" y="87473"/>
                </a:lnTo>
                <a:lnTo>
                  <a:pt x="271523" y="99461"/>
                </a:lnTo>
                <a:lnTo>
                  <a:pt x="268731" y="95161"/>
                </a:lnTo>
                <a:lnTo>
                  <a:pt x="270853" y="94231"/>
                </a:lnTo>
                <a:lnTo>
                  <a:pt x="272417" y="92862"/>
                </a:lnTo>
                <a:lnTo>
                  <a:pt x="273422" y="91057"/>
                </a:lnTo>
                <a:lnTo>
                  <a:pt x="274427" y="89251"/>
                </a:lnTo>
                <a:lnTo>
                  <a:pt x="274986" y="86654"/>
                </a:lnTo>
                <a:lnTo>
                  <a:pt x="275098" y="83266"/>
                </a:lnTo>
                <a:lnTo>
                  <a:pt x="269401" y="83266"/>
                </a:lnTo>
                <a:close/>
              </a:path>
              <a:path w="522604" h="107950">
                <a:moveTo>
                  <a:pt x="296431" y="12118"/>
                </a:moveTo>
                <a:lnTo>
                  <a:pt x="296431" y="2457"/>
                </a:lnTo>
                <a:lnTo>
                  <a:pt x="349429" y="2457"/>
                </a:lnTo>
                <a:lnTo>
                  <a:pt x="349429" y="10275"/>
                </a:lnTo>
                <a:lnTo>
                  <a:pt x="345528" y="14778"/>
                </a:lnTo>
                <a:lnTo>
                  <a:pt x="341645" y="19965"/>
                </a:lnTo>
                <a:lnTo>
                  <a:pt x="322064" y="60760"/>
                </a:lnTo>
                <a:lnTo>
                  <a:pt x="318211" y="83266"/>
                </a:lnTo>
                <a:lnTo>
                  <a:pt x="307879" y="83266"/>
                </a:lnTo>
                <a:lnTo>
                  <a:pt x="318897" y="39949"/>
                </a:lnTo>
                <a:lnTo>
                  <a:pt x="336528" y="12118"/>
                </a:lnTo>
                <a:lnTo>
                  <a:pt x="296431" y="12118"/>
                </a:lnTo>
                <a:close/>
              </a:path>
              <a:path w="522604" h="107950">
                <a:moveTo>
                  <a:pt x="393045" y="21054"/>
                </a:moveTo>
                <a:lnTo>
                  <a:pt x="393045" y="15208"/>
                </a:lnTo>
                <a:lnTo>
                  <a:pt x="394515" y="10238"/>
                </a:lnTo>
                <a:lnTo>
                  <a:pt x="397456" y="6143"/>
                </a:lnTo>
                <a:lnTo>
                  <a:pt x="400398" y="2047"/>
                </a:lnTo>
                <a:lnTo>
                  <a:pt x="404661" y="0"/>
                </a:lnTo>
                <a:lnTo>
                  <a:pt x="410245" y="0"/>
                </a:lnTo>
                <a:lnTo>
                  <a:pt x="415383" y="0"/>
                </a:lnTo>
                <a:lnTo>
                  <a:pt x="419637" y="1833"/>
                </a:lnTo>
                <a:lnTo>
                  <a:pt x="423006" y="5500"/>
                </a:lnTo>
                <a:lnTo>
                  <a:pt x="426375" y="9168"/>
                </a:lnTo>
                <a:lnTo>
                  <a:pt x="428060" y="14557"/>
                </a:lnTo>
                <a:lnTo>
                  <a:pt x="428060" y="21668"/>
                </a:lnTo>
                <a:lnTo>
                  <a:pt x="428060" y="28593"/>
                </a:lnTo>
                <a:lnTo>
                  <a:pt x="426357" y="33926"/>
                </a:lnTo>
                <a:lnTo>
                  <a:pt x="422950" y="37668"/>
                </a:lnTo>
                <a:lnTo>
                  <a:pt x="419543" y="41409"/>
                </a:lnTo>
                <a:lnTo>
                  <a:pt x="415346" y="43280"/>
                </a:lnTo>
                <a:lnTo>
                  <a:pt x="410357" y="43280"/>
                </a:lnTo>
                <a:lnTo>
                  <a:pt x="405405" y="43280"/>
                </a:lnTo>
                <a:lnTo>
                  <a:pt x="401282" y="41437"/>
                </a:lnTo>
                <a:lnTo>
                  <a:pt x="397987" y="37751"/>
                </a:lnTo>
                <a:lnTo>
                  <a:pt x="394692" y="34066"/>
                </a:lnTo>
                <a:lnTo>
                  <a:pt x="393045" y="28500"/>
                </a:lnTo>
                <a:lnTo>
                  <a:pt x="393045" y="21054"/>
                </a:lnTo>
                <a:close/>
              </a:path>
              <a:path w="522604" h="107950">
                <a:moveTo>
                  <a:pt x="410524" y="6924"/>
                </a:moveTo>
                <a:lnTo>
                  <a:pt x="408030" y="6924"/>
                </a:lnTo>
                <a:lnTo>
                  <a:pt x="405954" y="8004"/>
                </a:lnTo>
                <a:lnTo>
                  <a:pt x="404297" y="10164"/>
                </a:lnTo>
                <a:lnTo>
                  <a:pt x="402641" y="12323"/>
                </a:lnTo>
                <a:lnTo>
                  <a:pt x="401812" y="16288"/>
                </a:lnTo>
                <a:lnTo>
                  <a:pt x="401812" y="22059"/>
                </a:lnTo>
                <a:lnTo>
                  <a:pt x="401812" y="27308"/>
                </a:lnTo>
                <a:lnTo>
                  <a:pt x="402650" y="31003"/>
                </a:lnTo>
                <a:lnTo>
                  <a:pt x="404325" y="33144"/>
                </a:lnTo>
                <a:lnTo>
                  <a:pt x="406001" y="35285"/>
                </a:lnTo>
                <a:lnTo>
                  <a:pt x="408067" y="36355"/>
                </a:lnTo>
                <a:lnTo>
                  <a:pt x="410524" y="36355"/>
                </a:lnTo>
                <a:lnTo>
                  <a:pt x="413056" y="36355"/>
                </a:lnTo>
                <a:lnTo>
                  <a:pt x="415150" y="35276"/>
                </a:lnTo>
                <a:lnTo>
                  <a:pt x="416807" y="33116"/>
                </a:lnTo>
                <a:lnTo>
                  <a:pt x="418464" y="30957"/>
                </a:lnTo>
                <a:lnTo>
                  <a:pt x="419292" y="27010"/>
                </a:lnTo>
                <a:lnTo>
                  <a:pt x="419292" y="21277"/>
                </a:lnTo>
                <a:lnTo>
                  <a:pt x="419292" y="15990"/>
                </a:lnTo>
                <a:lnTo>
                  <a:pt x="418454" y="12276"/>
                </a:lnTo>
                <a:lnTo>
                  <a:pt x="416779" y="10136"/>
                </a:lnTo>
                <a:lnTo>
                  <a:pt x="415104" y="7995"/>
                </a:lnTo>
                <a:lnTo>
                  <a:pt x="413019" y="6924"/>
                </a:lnTo>
                <a:lnTo>
                  <a:pt x="410524" y="6924"/>
                </a:lnTo>
                <a:close/>
              </a:path>
              <a:path w="522604" h="107950">
                <a:moveTo>
                  <a:pt x="410580" y="86282"/>
                </a:moveTo>
                <a:lnTo>
                  <a:pt x="455369" y="0"/>
                </a:lnTo>
                <a:lnTo>
                  <a:pt x="463522" y="0"/>
                </a:lnTo>
                <a:lnTo>
                  <a:pt x="418901" y="86282"/>
                </a:lnTo>
                <a:lnTo>
                  <a:pt x="410580" y="86282"/>
                </a:lnTo>
                <a:close/>
              </a:path>
              <a:path w="522604" h="107950">
                <a:moveTo>
                  <a:pt x="445987" y="64055"/>
                </a:moveTo>
                <a:lnTo>
                  <a:pt x="445987" y="58173"/>
                </a:lnTo>
                <a:lnTo>
                  <a:pt x="447457" y="53193"/>
                </a:lnTo>
                <a:lnTo>
                  <a:pt x="450398" y="49116"/>
                </a:lnTo>
                <a:lnTo>
                  <a:pt x="453340" y="45039"/>
                </a:lnTo>
                <a:lnTo>
                  <a:pt x="457621" y="43001"/>
                </a:lnTo>
                <a:lnTo>
                  <a:pt x="463243" y="43001"/>
                </a:lnTo>
                <a:lnTo>
                  <a:pt x="468381" y="43001"/>
                </a:lnTo>
                <a:lnTo>
                  <a:pt x="472635" y="44835"/>
                </a:lnTo>
                <a:lnTo>
                  <a:pt x="476004" y="48502"/>
                </a:lnTo>
                <a:lnTo>
                  <a:pt x="479373" y="52169"/>
                </a:lnTo>
                <a:lnTo>
                  <a:pt x="481058" y="57558"/>
                </a:lnTo>
                <a:lnTo>
                  <a:pt x="481058" y="64669"/>
                </a:lnTo>
                <a:lnTo>
                  <a:pt x="481058" y="71594"/>
                </a:lnTo>
                <a:lnTo>
                  <a:pt x="479355" y="76928"/>
                </a:lnTo>
                <a:lnTo>
                  <a:pt x="475948" y="80669"/>
                </a:lnTo>
                <a:lnTo>
                  <a:pt x="472541" y="84411"/>
                </a:lnTo>
                <a:lnTo>
                  <a:pt x="468325" y="86282"/>
                </a:lnTo>
                <a:lnTo>
                  <a:pt x="463299" y="86282"/>
                </a:lnTo>
                <a:lnTo>
                  <a:pt x="458347" y="86282"/>
                </a:lnTo>
                <a:lnTo>
                  <a:pt x="454224" y="84430"/>
                </a:lnTo>
                <a:lnTo>
                  <a:pt x="450929" y="80725"/>
                </a:lnTo>
                <a:lnTo>
                  <a:pt x="447634" y="77021"/>
                </a:lnTo>
                <a:lnTo>
                  <a:pt x="445987" y="71464"/>
                </a:lnTo>
                <a:lnTo>
                  <a:pt x="445987" y="64055"/>
                </a:lnTo>
                <a:close/>
              </a:path>
              <a:path w="522604" h="107950">
                <a:moveTo>
                  <a:pt x="463522" y="49926"/>
                </a:moveTo>
                <a:lnTo>
                  <a:pt x="460991" y="49926"/>
                </a:lnTo>
                <a:lnTo>
                  <a:pt x="458896" y="51006"/>
                </a:lnTo>
                <a:lnTo>
                  <a:pt x="457240" y="53165"/>
                </a:lnTo>
                <a:lnTo>
                  <a:pt x="455583" y="55324"/>
                </a:lnTo>
                <a:lnTo>
                  <a:pt x="454754" y="59290"/>
                </a:lnTo>
                <a:lnTo>
                  <a:pt x="454754" y="65060"/>
                </a:lnTo>
                <a:lnTo>
                  <a:pt x="454754" y="70273"/>
                </a:lnTo>
                <a:lnTo>
                  <a:pt x="455592" y="73958"/>
                </a:lnTo>
                <a:lnTo>
                  <a:pt x="457268" y="76118"/>
                </a:lnTo>
                <a:lnTo>
                  <a:pt x="458943" y="78277"/>
                </a:lnTo>
                <a:lnTo>
                  <a:pt x="461009" y="79357"/>
                </a:lnTo>
                <a:lnTo>
                  <a:pt x="463466" y="79357"/>
                </a:lnTo>
                <a:lnTo>
                  <a:pt x="466035" y="79357"/>
                </a:lnTo>
                <a:lnTo>
                  <a:pt x="468148" y="78277"/>
                </a:lnTo>
                <a:lnTo>
                  <a:pt x="469805" y="76118"/>
                </a:lnTo>
                <a:lnTo>
                  <a:pt x="471462" y="73958"/>
                </a:lnTo>
                <a:lnTo>
                  <a:pt x="472290" y="70012"/>
                </a:lnTo>
                <a:lnTo>
                  <a:pt x="472290" y="64278"/>
                </a:lnTo>
                <a:lnTo>
                  <a:pt x="472290" y="58992"/>
                </a:lnTo>
                <a:lnTo>
                  <a:pt x="471452" y="55278"/>
                </a:lnTo>
                <a:lnTo>
                  <a:pt x="469777" y="53137"/>
                </a:lnTo>
                <a:lnTo>
                  <a:pt x="468102" y="50996"/>
                </a:lnTo>
                <a:lnTo>
                  <a:pt x="466017" y="49926"/>
                </a:lnTo>
                <a:lnTo>
                  <a:pt x="463522" y="49926"/>
                </a:lnTo>
                <a:close/>
              </a:path>
              <a:path w="522604" h="107950">
                <a:moveTo>
                  <a:pt x="502224" y="107336"/>
                </a:moveTo>
                <a:lnTo>
                  <a:pt x="495019" y="107336"/>
                </a:lnTo>
                <a:lnTo>
                  <a:pt x="502325" y="93929"/>
                </a:lnTo>
                <a:lnTo>
                  <a:pt x="507543" y="80516"/>
                </a:lnTo>
                <a:lnTo>
                  <a:pt x="510674" y="67095"/>
                </a:lnTo>
                <a:lnTo>
                  <a:pt x="511718" y="53668"/>
                </a:lnTo>
                <a:lnTo>
                  <a:pt x="511718" y="46668"/>
                </a:lnTo>
                <a:lnTo>
                  <a:pt x="510917" y="39725"/>
                </a:lnTo>
                <a:lnTo>
                  <a:pt x="509316" y="32837"/>
                </a:lnTo>
                <a:lnTo>
                  <a:pt x="508050" y="27252"/>
                </a:lnTo>
                <a:lnTo>
                  <a:pt x="506282" y="21891"/>
                </a:lnTo>
                <a:lnTo>
                  <a:pt x="504011" y="16753"/>
                </a:lnTo>
                <a:lnTo>
                  <a:pt x="502559" y="13403"/>
                </a:lnTo>
                <a:lnTo>
                  <a:pt x="499562" y="7818"/>
                </a:lnTo>
                <a:lnTo>
                  <a:pt x="495019" y="0"/>
                </a:lnTo>
                <a:lnTo>
                  <a:pt x="502224" y="0"/>
                </a:lnTo>
                <a:lnTo>
                  <a:pt x="519630" y="34303"/>
                </a:lnTo>
                <a:lnTo>
                  <a:pt x="522049" y="53612"/>
                </a:lnTo>
                <a:lnTo>
                  <a:pt x="521688" y="61088"/>
                </a:lnTo>
                <a:lnTo>
                  <a:pt x="506201" y="101863"/>
                </a:lnTo>
                <a:lnTo>
                  <a:pt x="502224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5321287" y="3102342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4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(66,7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344442" y="3824913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454079" y="5048059"/>
            <a:ext cx="6976745" cy="1906270"/>
            <a:chOff x="454079" y="5048059"/>
            <a:chExt cx="6976745" cy="1906270"/>
          </a:xfrm>
        </p:grpSpPr>
        <p:sp>
          <p:nvSpPr>
            <p:cNvPr id="38" name="object 38"/>
            <p:cNvSpPr/>
            <p:nvPr/>
          </p:nvSpPr>
          <p:spPr>
            <a:xfrm>
              <a:off x="454079" y="5048059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5143370"/>
              <a:ext cx="114372" cy="114372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5476957"/>
              <a:ext cx="114372" cy="114372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5016293" y="5098145"/>
            <a:ext cx="2024380" cy="692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2100">
              <a:lnSpc>
                <a:spcPct val="111200"/>
              </a:lnSpc>
              <a:spcBef>
                <a:spcPts val="10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заходів</a:t>
            </a:r>
            <a:r>
              <a:rPr sz="9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достатньо,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беру</a:t>
            </a:r>
            <a:r>
              <a:rPr sz="9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активну участь</a:t>
            </a:r>
            <a:endParaRPr sz="900">
              <a:latin typeface="Microsoft Sans Serif"/>
              <a:cs typeface="Microsoft Sans Serif"/>
            </a:endParaRPr>
          </a:p>
          <a:p>
            <a:pPr marL="12700" marR="5080">
              <a:lnSpc>
                <a:spcPct val="132000"/>
              </a:lnSpc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заходів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достатньо,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але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беру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участі заходів недостатньо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2746305" y="5658047"/>
            <a:ext cx="2235200" cy="1090930"/>
            <a:chOff x="2746305" y="5658047"/>
            <a:chExt cx="2235200" cy="1090930"/>
          </a:xfrm>
        </p:grpSpPr>
        <p:pic>
          <p:nvPicPr>
            <p:cNvPr id="43" name="object 4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5658047"/>
              <a:ext cx="114372" cy="114372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2751067" y="6001166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428898" y="742873"/>
                  </a:moveTo>
                  <a:lnTo>
                    <a:pt x="0" y="0"/>
                  </a:lnTo>
                  <a:lnTo>
                    <a:pt x="857796" y="0"/>
                  </a:lnTo>
                  <a:lnTo>
                    <a:pt x="855961" y="56102"/>
                  </a:lnTo>
                  <a:lnTo>
                    <a:pt x="850457" y="111964"/>
                  </a:lnTo>
                  <a:lnTo>
                    <a:pt x="841315" y="167348"/>
                  </a:lnTo>
                  <a:lnTo>
                    <a:pt x="828567" y="222014"/>
                  </a:lnTo>
                  <a:lnTo>
                    <a:pt x="812275" y="275730"/>
                  </a:lnTo>
                  <a:lnTo>
                    <a:pt x="792500" y="328264"/>
                  </a:lnTo>
                  <a:lnTo>
                    <a:pt x="769335" y="379394"/>
                  </a:lnTo>
                  <a:lnTo>
                    <a:pt x="742873" y="428898"/>
                  </a:lnTo>
                  <a:lnTo>
                    <a:pt x="713233" y="476567"/>
                  </a:lnTo>
                  <a:lnTo>
                    <a:pt x="680535" y="522193"/>
                  </a:lnTo>
                  <a:lnTo>
                    <a:pt x="644926" y="565585"/>
                  </a:lnTo>
                  <a:lnTo>
                    <a:pt x="606553" y="606553"/>
                  </a:lnTo>
                  <a:lnTo>
                    <a:pt x="565585" y="644927"/>
                  </a:lnTo>
                  <a:lnTo>
                    <a:pt x="522193" y="680535"/>
                  </a:lnTo>
                  <a:lnTo>
                    <a:pt x="476567" y="713233"/>
                  </a:lnTo>
                  <a:lnTo>
                    <a:pt x="428898" y="742873"/>
                  </a:lnTo>
                  <a:close/>
                </a:path>
              </a:pathLst>
            </a:custGeom>
            <a:solidFill>
              <a:srgbClr val="33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751067" y="6001166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0" y="0"/>
                  </a:moveTo>
                  <a:lnTo>
                    <a:pt x="857796" y="0"/>
                  </a:lnTo>
                  <a:lnTo>
                    <a:pt x="857337" y="28081"/>
                  </a:lnTo>
                  <a:lnTo>
                    <a:pt x="853668" y="84063"/>
                  </a:lnTo>
                  <a:lnTo>
                    <a:pt x="846337" y="139746"/>
                  </a:lnTo>
                  <a:lnTo>
                    <a:pt x="835392" y="194770"/>
                  </a:lnTo>
                  <a:lnTo>
                    <a:pt x="820856" y="249019"/>
                  </a:lnTo>
                  <a:lnTo>
                    <a:pt x="802822" y="302145"/>
                  </a:lnTo>
                  <a:lnTo>
                    <a:pt x="781330" y="354032"/>
                  </a:lnTo>
                  <a:lnTo>
                    <a:pt x="756516" y="404349"/>
                  </a:lnTo>
                  <a:lnTo>
                    <a:pt x="728435" y="452988"/>
                  </a:lnTo>
                  <a:lnTo>
                    <a:pt x="697266" y="499635"/>
                  </a:lnTo>
                  <a:lnTo>
                    <a:pt x="663076" y="544192"/>
                  </a:lnTo>
                  <a:lnTo>
                    <a:pt x="626085" y="586372"/>
                  </a:lnTo>
                  <a:lnTo>
                    <a:pt x="586372" y="626085"/>
                  </a:lnTo>
                  <a:lnTo>
                    <a:pt x="544192" y="663076"/>
                  </a:lnTo>
                  <a:lnTo>
                    <a:pt x="499635" y="697266"/>
                  </a:lnTo>
                  <a:lnTo>
                    <a:pt x="452988" y="728435"/>
                  </a:lnTo>
                  <a:lnTo>
                    <a:pt x="428898" y="742873"/>
                  </a:lnTo>
                  <a:lnTo>
                    <a:pt x="0" y="0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3073295" y="6200979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47" name="object 47"/>
          <p:cNvGrpSpPr/>
          <p:nvPr/>
        </p:nvGrpSpPr>
        <p:grpSpPr>
          <a:xfrm>
            <a:off x="2746305" y="5253530"/>
            <a:ext cx="867410" cy="752475"/>
            <a:chOff x="2746305" y="5253530"/>
            <a:chExt cx="867410" cy="752475"/>
          </a:xfrm>
        </p:grpSpPr>
        <p:sp>
          <p:nvSpPr>
            <p:cNvPr id="48" name="object 48"/>
            <p:cNvSpPr/>
            <p:nvPr/>
          </p:nvSpPr>
          <p:spPr>
            <a:xfrm>
              <a:off x="2751067" y="5258292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857796" y="742873"/>
                  </a:moveTo>
                  <a:lnTo>
                    <a:pt x="0" y="742873"/>
                  </a:lnTo>
                  <a:lnTo>
                    <a:pt x="428898" y="0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751067" y="5258292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0" y="742873"/>
                  </a:moveTo>
                  <a:lnTo>
                    <a:pt x="428898" y="0"/>
                  </a:lnTo>
                  <a:lnTo>
                    <a:pt x="452988" y="14437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lnTo>
                    <a:pt x="0" y="74287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3073295" y="5627179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1888505" y="5138604"/>
            <a:ext cx="1296670" cy="1725295"/>
            <a:chOff x="1888505" y="5138604"/>
            <a:chExt cx="1296670" cy="1725295"/>
          </a:xfrm>
        </p:grpSpPr>
        <p:sp>
          <p:nvSpPr>
            <p:cNvPr id="52" name="object 52"/>
            <p:cNvSpPr/>
            <p:nvPr/>
          </p:nvSpPr>
          <p:spPr>
            <a:xfrm>
              <a:off x="1893271" y="5143370"/>
              <a:ext cx="1287145" cy="1715770"/>
            </a:xfrm>
            <a:custGeom>
              <a:avLst/>
              <a:gdLst/>
              <a:ahLst/>
              <a:cxnLst/>
              <a:rect l="l" t="t" r="r" b="b"/>
              <a:pathLst>
                <a:path w="1287145" h="1715770">
                  <a:moveTo>
                    <a:pt x="857796" y="1715592"/>
                  </a:moveTo>
                  <a:lnTo>
                    <a:pt x="815708" y="1714559"/>
                  </a:lnTo>
                  <a:lnTo>
                    <a:pt x="773717" y="1711462"/>
                  </a:lnTo>
                  <a:lnTo>
                    <a:pt x="731929" y="1706308"/>
                  </a:lnTo>
                  <a:lnTo>
                    <a:pt x="690448" y="1699110"/>
                  </a:lnTo>
                  <a:lnTo>
                    <a:pt x="649370" y="1689886"/>
                  </a:lnTo>
                  <a:lnTo>
                    <a:pt x="608791" y="1678656"/>
                  </a:lnTo>
                  <a:lnTo>
                    <a:pt x="568811" y="1665449"/>
                  </a:lnTo>
                  <a:lnTo>
                    <a:pt x="529531" y="1650297"/>
                  </a:lnTo>
                  <a:lnTo>
                    <a:pt x="491042" y="1633235"/>
                  </a:lnTo>
                  <a:lnTo>
                    <a:pt x="453433" y="1614305"/>
                  </a:lnTo>
                  <a:lnTo>
                    <a:pt x="416799" y="1593551"/>
                  </a:lnTo>
                  <a:lnTo>
                    <a:pt x="381230" y="1571027"/>
                  </a:lnTo>
                  <a:lnTo>
                    <a:pt x="346809" y="1546786"/>
                  </a:lnTo>
                  <a:lnTo>
                    <a:pt x="313616" y="1520882"/>
                  </a:lnTo>
                  <a:lnTo>
                    <a:pt x="281734" y="1493380"/>
                  </a:lnTo>
                  <a:lnTo>
                    <a:pt x="251242" y="1464349"/>
                  </a:lnTo>
                  <a:lnTo>
                    <a:pt x="222212" y="1433858"/>
                  </a:lnTo>
                  <a:lnTo>
                    <a:pt x="194710" y="1401976"/>
                  </a:lnTo>
                  <a:lnTo>
                    <a:pt x="168806" y="1368783"/>
                  </a:lnTo>
                  <a:lnTo>
                    <a:pt x="144564" y="1334362"/>
                  </a:lnTo>
                  <a:lnTo>
                    <a:pt x="122040" y="1298793"/>
                  </a:lnTo>
                  <a:lnTo>
                    <a:pt x="101287" y="1262158"/>
                  </a:lnTo>
                  <a:lnTo>
                    <a:pt x="82356" y="1224549"/>
                  </a:lnTo>
                  <a:lnTo>
                    <a:pt x="65295" y="1186060"/>
                  </a:lnTo>
                  <a:lnTo>
                    <a:pt x="50143" y="1146780"/>
                  </a:lnTo>
                  <a:lnTo>
                    <a:pt x="36936" y="1106801"/>
                  </a:lnTo>
                  <a:lnTo>
                    <a:pt x="25706" y="1066221"/>
                  </a:lnTo>
                  <a:lnTo>
                    <a:pt x="16482" y="1025144"/>
                  </a:lnTo>
                  <a:lnTo>
                    <a:pt x="9284" y="983662"/>
                  </a:lnTo>
                  <a:lnTo>
                    <a:pt x="4130" y="941874"/>
                  </a:lnTo>
                  <a:lnTo>
                    <a:pt x="1033" y="899884"/>
                  </a:lnTo>
                  <a:lnTo>
                    <a:pt x="0" y="857796"/>
                  </a:lnTo>
                  <a:lnTo>
                    <a:pt x="114" y="843759"/>
                  </a:lnTo>
                  <a:lnTo>
                    <a:pt x="1836" y="801693"/>
                  </a:lnTo>
                  <a:lnTo>
                    <a:pt x="5620" y="759763"/>
                  </a:lnTo>
                  <a:lnTo>
                    <a:pt x="11457" y="718065"/>
                  </a:lnTo>
                  <a:lnTo>
                    <a:pt x="19333" y="676703"/>
                  </a:lnTo>
                  <a:lnTo>
                    <a:pt x="29228" y="635782"/>
                  </a:lnTo>
                  <a:lnTo>
                    <a:pt x="41120" y="595395"/>
                  </a:lnTo>
                  <a:lnTo>
                    <a:pt x="54979" y="555637"/>
                  </a:lnTo>
                  <a:lnTo>
                    <a:pt x="70773" y="516607"/>
                  </a:lnTo>
                  <a:lnTo>
                    <a:pt x="88462" y="478402"/>
                  </a:lnTo>
                  <a:lnTo>
                    <a:pt x="108003" y="441111"/>
                  </a:lnTo>
                  <a:lnTo>
                    <a:pt x="129353" y="404821"/>
                  </a:lnTo>
                  <a:lnTo>
                    <a:pt x="152458" y="369622"/>
                  </a:lnTo>
                  <a:lnTo>
                    <a:pt x="177260" y="335603"/>
                  </a:lnTo>
                  <a:lnTo>
                    <a:pt x="203702" y="302841"/>
                  </a:lnTo>
                  <a:lnTo>
                    <a:pt x="231721" y="271413"/>
                  </a:lnTo>
                  <a:lnTo>
                    <a:pt x="261249" y="241398"/>
                  </a:lnTo>
                  <a:lnTo>
                    <a:pt x="292212" y="212870"/>
                  </a:lnTo>
                  <a:lnTo>
                    <a:pt x="324536" y="185897"/>
                  </a:lnTo>
                  <a:lnTo>
                    <a:pt x="358149" y="160539"/>
                  </a:lnTo>
                  <a:lnTo>
                    <a:pt x="392965" y="136861"/>
                  </a:lnTo>
                  <a:lnTo>
                    <a:pt x="428898" y="114922"/>
                  </a:lnTo>
                  <a:lnTo>
                    <a:pt x="465864" y="94773"/>
                  </a:lnTo>
                  <a:lnTo>
                    <a:pt x="503777" y="76460"/>
                  </a:lnTo>
                  <a:lnTo>
                    <a:pt x="542544" y="60030"/>
                  </a:lnTo>
                  <a:lnTo>
                    <a:pt x="582066" y="45523"/>
                  </a:lnTo>
                  <a:lnTo>
                    <a:pt x="622253" y="32972"/>
                  </a:lnTo>
                  <a:lnTo>
                    <a:pt x="663011" y="22408"/>
                  </a:lnTo>
                  <a:lnTo>
                    <a:pt x="704238" y="13856"/>
                  </a:lnTo>
                  <a:lnTo>
                    <a:pt x="745831" y="7338"/>
                  </a:lnTo>
                  <a:lnTo>
                    <a:pt x="787694" y="2869"/>
                  </a:lnTo>
                  <a:lnTo>
                    <a:pt x="829729" y="459"/>
                  </a:lnTo>
                  <a:lnTo>
                    <a:pt x="857796" y="0"/>
                  </a:lnTo>
                  <a:lnTo>
                    <a:pt x="871833" y="114"/>
                  </a:lnTo>
                  <a:lnTo>
                    <a:pt x="913898" y="1836"/>
                  </a:lnTo>
                  <a:lnTo>
                    <a:pt x="955829" y="5620"/>
                  </a:lnTo>
                  <a:lnTo>
                    <a:pt x="997527" y="11457"/>
                  </a:lnTo>
                  <a:lnTo>
                    <a:pt x="1038888" y="19333"/>
                  </a:lnTo>
                  <a:lnTo>
                    <a:pt x="1079810" y="29228"/>
                  </a:lnTo>
                  <a:lnTo>
                    <a:pt x="1120196" y="41119"/>
                  </a:lnTo>
                  <a:lnTo>
                    <a:pt x="1159955" y="54979"/>
                  </a:lnTo>
                  <a:lnTo>
                    <a:pt x="1198985" y="70773"/>
                  </a:lnTo>
                  <a:lnTo>
                    <a:pt x="1237190" y="88462"/>
                  </a:lnTo>
                  <a:lnTo>
                    <a:pt x="1274480" y="108003"/>
                  </a:lnTo>
                  <a:lnTo>
                    <a:pt x="1286694" y="114922"/>
                  </a:lnTo>
                  <a:lnTo>
                    <a:pt x="857796" y="857796"/>
                  </a:lnTo>
                  <a:lnTo>
                    <a:pt x="1286694" y="1600669"/>
                  </a:lnTo>
                  <a:lnTo>
                    <a:pt x="1249728" y="1620819"/>
                  </a:lnTo>
                  <a:lnTo>
                    <a:pt x="1211814" y="1639132"/>
                  </a:lnTo>
                  <a:lnTo>
                    <a:pt x="1173048" y="1655562"/>
                  </a:lnTo>
                  <a:lnTo>
                    <a:pt x="1133525" y="1670069"/>
                  </a:lnTo>
                  <a:lnTo>
                    <a:pt x="1093339" y="1682620"/>
                  </a:lnTo>
                  <a:lnTo>
                    <a:pt x="1052581" y="1693184"/>
                  </a:lnTo>
                  <a:lnTo>
                    <a:pt x="1011354" y="1701736"/>
                  </a:lnTo>
                  <a:lnTo>
                    <a:pt x="969761" y="1708254"/>
                  </a:lnTo>
                  <a:lnTo>
                    <a:pt x="927898" y="1712723"/>
                  </a:lnTo>
                  <a:lnTo>
                    <a:pt x="885862" y="1715133"/>
                  </a:lnTo>
                  <a:lnTo>
                    <a:pt x="871833" y="1715477"/>
                  </a:lnTo>
                  <a:lnTo>
                    <a:pt x="857796" y="1715592"/>
                  </a:lnTo>
                  <a:close/>
                </a:path>
              </a:pathLst>
            </a:custGeom>
            <a:solidFill>
              <a:srgbClr val="DB38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893271" y="5143370"/>
              <a:ext cx="1287145" cy="1715770"/>
            </a:xfrm>
            <a:custGeom>
              <a:avLst/>
              <a:gdLst/>
              <a:ahLst/>
              <a:cxnLst/>
              <a:rect l="l" t="t" r="r" b="b"/>
              <a:pathLst>
                <a:path w="1287145" h="1715770">
                  <a:moveTo>
                    <a:pt x="857796" y="857796"/>
                  </a:moveTo>
                  <a:lnTo>
                    <a:pt x="1286694" y="1600669"/>
                  </a:lnTo>
                  <a:lnTo>
                    <a:pt x="1274480" y="1607588"/>
                  </a:lnTo>
                  <a:lnTo>
                    <a:pt x="1237190" y="1627130"/>
                  </a:lnTo>
                  <a:lnTo>
                    <a:pt x="1198985" y="1644819"/>
                  </a:lnTo>
                  <a:lnTo>
                    <a:pt x="1159955" y="1660613"/>
                  </a:lnTo>
                  <a:lnTo>
                    <a:pt x="1120196" y="1674473"/>
                  </a:lnTo>
                  <a:lnTo>
                    <a:pt x="1079810" y="1686364"/>
                  </a:lnTo>
                  <a:lnTo>
                    <a:pt x="1038888" y="1696259"/>
                  </a:lnTo>
                  <a:lnTo>
                    <a:pt x="997527" y="1704135"/>
                  </a:lnTo>
                  <a:lnTo>
                    <a:pt x="955829" y="1709972"/>
                  </a:lnTo>
                  <a:lnTo>
                    <a:pt x="913898" y="1713756"/>
                  </a:lnTo>
                  <a:lnTo>
                    <a:pt x="871833" y="1715477"/>
                  </a:lnTo>
                  <a:lnTo>
                    <a:pt x="857796" y="1715592"/>
                  </a:lnTo>
                  <a:lnTo>
                    <a:pt x="843759" y="1715477"/>
                  </a:lnTo>
                  <a:lnTo>
                    <a:pt x="801693" y="1713756"/>
                  </a:lnTo>
                  <a:lnTo>
                    <a:pt x="759763" y="1709972"/>
                  </a:lnTo>
                  <a:lnTo>
                    <a:pt x="718065" y="1704135"/>
                  </a:lnTo>
                  <a:lnTo>
                    <a:pt x="676703" y="1696259"/>
                  </a:lnTo>
                  <a:lnTo>
                    <a:pt x="635782" y="1686364"/>
                  </a:lnTo>
                  <a:lnTo>
                    <a:pt x="595395" y="1674473"/>
                  </a:lnTo>
                  <a:lnTo>
                    <a:pt x="555637" y="1660613"/>
                  </a:lnTo>
                  <a:lnTo>
                    <a:pt x="516607" y="1644819"/>
                  </a:lnTo>
                  <a:lnTo>
                    <a:pt x="478402" y="1627130"/>
                  </a:lnTo>
                  <a:lnTo>
                    <a:pt x="441111" y="1607588"/>
                  </a:lnTo>
                  <a:lnTo>
                    <a:pt x="404821" y="1586239"/>
                  </a:lnTo>
                  <a:lnTo>
                    <a:pt x="369622" y="1563134"/>
                  </a:lnTo>
                  <a:lnTo>
                    <a:pt x="335603" y="1538332"/>
                  </a:lnTo>
                  <a:lnTo>
                    <a:pt x="302841" y="1511890"/>
                  </a:lnTo>
                  <a:lnTo>
                    <a:pt x="271413" y="1483871"/>
                  </a:lnTo>
                  <a:lnTo>
                    <a:pt x="241398" y="1454343"/>
                  </a:lnTo>
                  <a:lnTo>
                    <a:pt x="212871" y="1423380"/>
                  </a:lnTo>
                  <a:lnTo>
                    <a:pt x="185897" y="1391056"/>
                  </a:lnTo>
                  <a:lnTo>
                    <a:pt x="160539" y="1357443"/>
                  </a:lnTo>
                  <a:lnTo>
                    <a:pt x="136861" y="1322627"/>
                  </a:lnTo>
                  <a:lnTo>
                    <a:pt x="114922" y="1286694"/>
                  </a:lnTo>
                  <a:lnTo>
                    <a:pt x="94773" y="1249728"/>
                  </a:lnTo>
                  <a:lnTo>
                    <a:pt x="76460" y="1211814"/>
                  </a:lnTo>
                  <a:lnTo>
                    <a:pt x="60030" y="1173048"/>
                  </a:lnTo>
                  <a:lnTo>
                    <a:pt x="45523" y="1133525"/>
                  </a:lnTo>
                  <a:lnTo>
                    <a:pt x="32972" y="1093339"/>
                  </a:lnTo>
                  <a:lnTo>
                    <a:pt x="22408" y="1052581"/>
                  </a:lnTo>
                  <a:lnTo>
                    <a:pt x="13856" y="1011354"/>
                  </a:lnTo>
                  <a:lnTo>
                    <a:pt x="7338" y="969761"/>
                  </a:lnTo>
                  <a:lnTo>
                    <a:pt x="2869" y="927898"/>
                  </a:lnTo>
                  <a:lnTo>
                    <a:pt x="459" y="885862"/>
                  </a:lnTo>
                  <a:lnTo>
                    <a:pt x="0" y="857796"/>
                  </a:lnTo>
                  <a:lnTo>
                    <a:pt x="114" y="843759"/>
                  </a:lnTo>
                  <a:lnTo>
                    <a:pt x="1836" y="801693"/>
                  </a:lnTo>
                  <a:lnTo>
                    <a:pt x="5620" y="759763"/>
                  </a:lnTo>
                  <a:lnTo>
                    <a:pt x="11457" y="718065"/>
                  </a:lnTo>
                  <a:lnTo>
                    <a:pt x="19333" y="676703"/>
                  </a:lnTo>
                  <a:lnTo>
                    <a:pt x="29228" y="635782"/>
                  </a:lnTo>
                  <a:lnTo>
                    <a:pt x="41120" y="595395"/>
                  </a:lnTo>
                  <a:lnTo>
                    <a:pt x="54979" y="555637"/>
                  </a:lnTo>
                  <a:lnTo>
                    <a:pt x="70773" y="516607"/>
                  </a:lnTo>
                  <a:lnTo>
                    <a:pt x="88462" y="478402"/>
                  </a:lnTo>
                  <a:lnTo>
                    <a:pt x="108003" y="441111"/>
                  </a:lnTo>
                  <a:lnTo>
                    <a:pt x="129353" y="404821"/>
                  </a:lnTo>
                  <a:lnTo>
                    <a:pt x="152458" y="369622"/>
                  </a:lnTo>
                  <a:lnTo>
                    <a:pt x="177260" y="335603"/>
                  </a:lnTo>
                  <a:lnTo>
                    <a:pt x="203702" y="302841"/>
                  </a:lnTo>
                  <a:lnTo>
                    <a:pt x="231721" y="271413"/>
                  </a:lnTo>
                  <a:lnTo>
                    <a:pt x="261249" y="241398"/>
                  </a:lnTo>
                  <a:lnTo>
                    <a:pt x="292212" y="212870"/>
                  </a:lnTo>
                  <a:lnTo>
                    <a:pt x="324536" y="185897"/>
                  </a:lnTo>
                  <a:lnTo>
                    <a:pt x="358149" y="160539"/>
                  </a:lnTo>
                  <a:lnTo>
                    <a:pt x="392965" y="136861"/>
                  </a:lnTo>
                  <a:lnTo>
                    <a:pt x="428898" y="114922"/>
                  </a:lnTo>
                  <a:lnTo>
                    <a:pt x="465864" y="94773"/>
                  </a:lnTo>
                  <a:lnTo>
                    <a:pt x="503777" y="76460"/>
                  </a:lnTo>
                  <a:lnTo>
                    <a:pt x="542544" y="60030"/>
                  </a:lnTo>
                  <a:lnTo>
                    <a:pt x="582066" y="45523"/>
                  </a:lnTo>
                  <a:lnTo>
                    <a:pt x="622253" y="32972"/>
                  </a:lnTo>
                  <a:lnTo>
                    <a:pt x="663011" y="22408"/>
                  </a:lnTo>
                  <a:lnTo>
                    <a:pt x="704238" y="13856"/>
                  </a:lnTo>
                  <a:lnTo>
                    <a:pt x="745831" y="7338"/>
                  </a:lnTo>
                  <a:lnTo>
                    <a:pt x="787694" y="2869"/>
                  </a:lnTo>
                  <a:lnTo>
                    <a:pt x="829729" y="459"/>
                  </a:lnTo>
                  <a:lnTo>
                    <a:pt x="857796" y="0"/>
                  </a:lnTo>
                  <a:lnTo>
                    <a:pt x="871833" y="114"/>
                  </a:lnTo>
                  <a:lnTo>
                    <a:pt x="913898" y="1836"/>
                  </a:lnTo>
                  <a:lnTo>
                    <a:pt x="955829" y="5620"/>
                  </a:lnTo>
                  <a:lnTo>
                    <a:pt x="997527" y="11457"/>
                  </a:lnTo>
                  <a:lnTo>
                    <a:pt x="1038888" y="19333"/>
                  </a:lnTo>
                  <a:lnTo>
                    <a:pt x="1079810" y="29228"/>
                  </a:lnTo>
                  <a:lnTo>
                    <a:pt x="1120196" y="41119"/>
                  </a:lnTo>
                  <a:lnTo>
                    <a:pt x="1159955" y="54979"/>
                  </a:lnTo>
                  <a:lnTo>
                    <a:pt x="1198985" y="70773"/>
                  </a:lnTo>
                  <a:lnTo>
                    <a:pt x="1237190" y="88462"/>
                  </a:lnTo>
                  <a:lnTo>
                    <a:pt x="1274480" y="108003"/>
                  </a:lnTo>
                  <a:lnTo>
                    <a:pt x="1286694" y="114922"/>
                  </a:lnTo>
                  <a:lnTo>
                    <a:pt x="857796" y="857796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1997029" y="5914004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66,7%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56" name="object 5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12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8"/>
            <a:ext cx="9807575" cy="6205220"/>
          </a:xfrm>
          <a:custGeom>
            <a:avLst/>
            <a:gdLst/>
            <a:ahLst/>
            <a:cxnLst/>
            <a:rect l="l" t="t" r="r" b="b"/>
            <a:pathLst>
              <a:path w="9807575" h="6205220">
                <a:moveTo>
                  <a:pt x="0" y="2911741"/>
                </a:moveTo>
                <a:lnTo>
                  <a:pt x="0" y="71483"/>
                </a:lnTo>
                <a:lnTo>
                  <a:pt x="0" y="66787"/>
                </a:lnTo>
                <a:lnTo>
                  <a:pt x="457" y="62133"/>
                </a:lnTo>
                <a:lnTo>
                  <a:pt x="1373" y="57530"/>
                </a:lnTo>
                <a:lnTo>
                  <a:pt x="2289" y="52923"/>
                </a:lnTo>
                <a:lnTo>
                  <a:pt x="3645" y="48451"/>
                </a:lnTo>
                <a:lnTo>
                  <a:pt x="20936" y="20933"/>
                </a:lnTo>
                <a:lnTo>
                  <a:pt x="24255" y="17614"/>
                </a:lnTo>
                <a:lnTo>
                  <a:pt x="27866" y="14650"/>
                </a:lnTo>
                <a:lnTo>
                  <a:pt x="31769" y="12044"/>
                </a:lnTo>
                <a:lnTo>
                  <a:pt x="35671" y="9437"/>
                </a:lnTo>
                <a:lnTo>
                  <a:pt x="66789" y="0"/>
                </a:lnTo>
                <a:lnTo>
                  <a:pt x="71483" y="0"/>
                </a:lnTo>
                <a:lnTo>
                  <a:pt x="9735988" y="0"/>
                </a:lnTo>
                <a:lnTo>
                  <a:pt x="9740681" y="0"/>
                </a:lnTo>
                <a:lnTo>
                  <a:pt x="9745329" y="456"/>
                </a:lnTo>
                <a:lnTo>
                  <a:pt x="9749933" y="1372"/>
                </a:lnTo>
                <a:lnTo>
                  <a:pt x="9754537" y="2284"/>
                </a:lnTo>
                <a:lnTo>
                  <a:pt x="9775700" y="12044"/>
                </a:lnTo>
                <a:lnTo>
                  <a:pt x="9779604" y="14650"/>
                </a:lnTo>
                <a:lnTo>
                  <a:pt x="9783214" y="17614"/>
                </a:lnTo>
                <a:lnTo>
                  <a:pt x="9786533" y="20933"/>
                </a:lnTo>
                <a:lnTo>
                  <a:pt x="9789852" y="24246"/>
                </a:lnTo>
                <a:lnTo>
                  <a:pt x="9806096" y="57530"/>
                </a:lnTo>
                <a:lnTo>
                  <a:pt x="9807012" y="62133"/>
                </a:lnTo>
                <a:lnTo>
                  <a:pt x="9807471" y="66787"/>
                </a:lnTo>
                <a:lnTo>
                  <a:pt x="9807471" y="71483"/>
                </a:lnTo>
                <a:lnTo>
                  <a:pt x="9807471" y="2911741"/>
                </a:lnTo>
                <a:lnTo>
                  <a:pt x="9807471" y="2916433"/>
                </a:lnTo>
                <a:lnTo>
                  <a:pt x="9807012" y="2921082"/>
                </a:lnTo>
                <a:lnTo>
                  <a:pt x="9806097" y="2925684"/>
                </a:lnTo>
                <a:lnTo>
                  <a:pt x="9805181" y="2930287"/>
                </a:lnTo>
                <a:lnTo>
                  <a:pt x="9803824" y="2934755"/>
                </a:lnTo>
                <a:lnTo>
                  <a:pt x="9802028" y="2939087"/>
                </a:lnTo>
                <a:lnTo>
                  <a:pt x="9800233" y="2943425"/>
                </a:lnTo>
                <a:lnTo>
                  <a:pt x="9798030" y="2947543"/>
                </a:lnTo>
                <a:lnTo>
                  <a:pt x="9795422" y="2951448"/>
                </a:lnTo>
                <a:lnTo>
                  <a:pt x="9792815" y="2955353"/>
                </a:lnTo>
                <a:lnTo>
                  <a:pt x="9759006" y="2979571"/>
                </a:lnTo>
                <a:lnTo>
                  <a:pt x="9749933" y="2981847"/>
                </a:lnTo>
                <a:lnTo>
                  <a:pt x="9745329" y="2982764"/>
                </a:lnTo>
                <a:lnTo>
                  <a:pt x="9740681" y="2983220"/>
                </a:lnTo>
                <a:lnTo>
                  <a:pt x="9735988" y="2983224"/>
                </a:lnTo>
                <a:lnTo>
                  <a:pt x="71483" y="2983224"/>
                </a:lnTo>
                <a:lnTo>
                  <a:pt x="66789" y="2983220"/>
                </a:lnTo>
                <a:lnTo>
                  <a:pt x="62140" y="2982764"/>
                </a:lnTo>
                <a:lnTo>
                  <a:pt x="57537" y="2981847"/>
                </a:lnTo>
                <a:lnTo>
                  <a:pt x="52933" y="2980930"/>
                </a:lnTo>
                <a:lnTo>
                  <a:pt x="17617" y="2958964"/>
                </a:lnTo>
                <a:lnTo>
                  <a:pt x="5441" y="2939087"/>
                </a:lnTo>
                <a:lnTo>
                  <a:pt x="3645" y="2934755"/>
                </a:lnTo>
                <a:lnTo>
                  <a:pt x="2289" y="2930282"/>
                </a:lnTo>
                <a:lnTo>
                  <a:pt x="1373" y="2925680"/>
                </a:lnTo>
                <a:lnTo>
                  <a:pt x="457" y="2921077"/>
                </a:lnTo>
                <a:lnTo>
                  <a:pt x="0" y="2916433"/>
                </a:lnTo>
                <a:lnTo>
                  <a:pt x="0" y="2911741"/>
                </a:lnTo>
                <a:close/>
              </a:path>
              <a:path w="9807575" h="6205220">
                <a:moveTo>
                  <a:pt x="0" y="6133243"/>
                </a:moveTo>
                <a:lnTo>
                  <a:pt x="0" y="3064239"/>
                </a:lnTo>
                <a:lnTo>
                  <a:pt x="0" y="3059543"/>
                </a:lnTo>
                <a:lnTo>
                  <a:pt x="457" y="3054889"/>
                </a:lnTo>
                <a:lnTo>
                  <a:pt x="1373" y="3050286"/>
                </a:lnTo>
                <a:lnTo>
                  <a:pt x="2289" y="3045679"/>
                </a:lnTo>
                <a:lnTo>
                  <a:pt x="3645" y="3041207"/>
                </a:lnTo>
                <a:lnTo>
                  <a:pt x="5441" y="3036869"/>
                </a:lnTo>
                <a:lnTo>
                  <a:pt x="7237" y="3032532"/>
                </a:lnTo>
                <a:lnTo>
                  <a:pt x="9439" y="3028413"/>
                </a:lnTo>
                <a:lnTo>
                  <a:pt x="12047" y="3024513"/>
                </a:lnTo>
                <a:lnTo>
                  <a:pt x="14654" y="3020614"/>
                </a:lnTo>
                <a:lnTo>
                  <a:pt x="17617" y="3017002"/>
                </a:lnTo>
                <a:lnTo>
                  <a:pt x="20936" y="3013684"/>
                </a:lnTo>
                <a:lnTo>
                  <a:pt x="24255" y="3010366"/>
                </a:lnTo>
                <a:lnTo>
                  <a:pt x="62140" y="2993212"/>
                </a:lnTo>
                <a:lnTo>
                  <a:pt x="66789" y="2992756"/>
                </a:lnTo>
                <a:lnTo>
                  <a:pt x="71483" y="2992756"/>
                </a:lnTo>
                <a:lnTo>
                  <a:pt x="9735988" y="2992756"/>
                </a:lnTo>
                <a:lnTo>
                  <a:pt x="9740681" y="2992756"/>
                </a:lnTo>
                <a:lnTo>
                  <a:pt x="9745329" y="2993212"/>
                </a:lnTo>
                <a:lnTo>
                  <a:pt x="9783214" y="3010366"/>
                </a:lnTo>
                <a:lnTo>
                  <a:pt x="9786533" y="3013684"/>
                </a:lnTo>
                <a:lnTo>
                  <a:pt x="9789852" y="3017002"/>
                </a:lnTo>
                <a:lnTo>
                  <a:pt x="9802028" y="3036874"/>
                </a:lnTo>
                <a:lnTo>
                  <a:pt x="9803824" y="3041212"/>
                </a:lnTo>
                <a:lnTo>
                  <a:pt x="9805180" y="3045683"/>
                </a:lnTo>
                <a:lnTo>
                  <a:pt x="9806096" y="3050286"/>
                </a:lnTo>
                <a:lnTo>
                  <a:pt x="9807012" y="3054889"/>
                </a:lnTo>
                <a:lnTo>
                  <a:pt x="9807471" y="3059543"/>
                </a:lnTo>
                <a:lnTo>
                  <a:pt x="9807471" y="3064239"/>
                </a:lnTo>
                <a:lnTo>
                  <a:pt x="9807471" y="6133243"/>
                </a:lnTo>
                <a:lnTo>
                  <a:pt x="9807471" y="6137939"/>
                </a:lnTo>
                <a:lnTo>
                  <a:pt x="9807012" y="6142584"/>
                </a:lnTo>
                <a:lnTo>
                  <a:pt x="9806097" y="6147186"/>
                </a:lnTo>
                <a:lnTo>
                  <a:pt x="9805181" y="6151789"/>
                </a:lnTo>
                <a:lnTo>
                  <a:pt x="9803824" y="6156257"/>
                </a:lnTo>
                <a:lnTo>
                  <a:pt x="9802028" y="6160589"/>
                </a:lnTo>
                <a:lnTo>
                  <a:pt x="9800233" y="6164922"/>
                </a:lnTo>
                <a:lnTo>
                  <a:pt x="9771798" y="6195274"/>
                </a:lnTo>
                <a:lnTo>
                  <a:pt x="9749933" y="6203344"/>
                </a:lnTo>
                <a:lnTo>
                  <a:pt x="9745329" y="6204261"/>
                </a:lnTo>
                <a:lnTo>
                  <a:pt x="9740681" y="6204721"/>
                </a:lnTo>
                <a:lnTo>
                  <a:pt x="9735988" y="6204726"/>
                </a:lnTo>
                <a:lnTo>
                  <a:pt x="71483" y="6204726"/>
                </a:lnTo>
                <a:lnTo>
                  <a:pt x="66789" y="6204721"/>
                </a:lnTo>
                <a:lnTo>
                  <a:pt x="62140" y="6204261"/>
                </a:lnTo>
                <a:lnTo>
                  <a:pt x="57537" y="6203344"/>
                </a:lnTo>
                <a:lnTo>
                  <a:pt x="52933" y="6202427"/>
                </a:lnTo>
                <a:lnTo>
                  <a:pt x="17617" y="6180456"/>
                </a:lnTo>
                <a:lnTo>
                  <a:pt x="1373" y="6147181"/>
                </a:lnTo>
                <a:lnTo>
                  <a:pt x="457" y="6142584"/>
                </a:lnTo>
                <a:lnTo>
                  <a:pt x="0" y="6137939"/>
                </a:lnTo>
                <a:lnTo>
                  <a:pt x="0" y="6133243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79" y="603411"/>
            <a:ext cx="3061970" cy="61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17.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поєднуєте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навчання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роботою?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66438" y="3596167"/>
            <a:ext cx="464439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у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процедурах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внутрішнього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забезпечення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якості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даної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освітньої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1379" y="3550418"/>
            <a:ext cx="301625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18.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маєте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взяти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участь програми?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1379" y="4272873"/>
            <a:ext cx="5524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44442" y="450914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54079" y="1445317"/>
            <a:ext cx="6976745" cy="1906270"/>
            <a:chOff x="454079" y="1445317"/>
            <a:chExt cx="6976745" cy="1906270"/>
          </a:xfrm>
        </p:grpSpPr>
        <p:sp>
          <p:nvSpPr>
            <p:cNvPr id="11" name="object 11"/>
            <p:cNvSpPr/>
            <p:nvPr/>
          </p:nvSpPr>
          <p:spPr>
            <a:xfrm>
              <a:off x="454079" y="1445317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1540628"/>
              <a:ext cx="114372" cy="1143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1721718"/>
              <a:ext cx="114372" cy="114372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5016293" y="1466810"/>
            <a:ext cx="2014220" cy="72136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так,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працюю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майбутнім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фахом</a:t>
            </a:r>
            <a:endParaRPr sz="900">
              <a:latin typeface="Microsoft Sans Serif"/>
              <a:cs typeface="Microsoft Sans Serif"/>
            </a:endParaRPr>
          </a:p>
          <a:p>
            <a:pPr marL="12700" marR="5080">
              <a:lnSpc>
                <a:spcPct val="111200"/>
              </a:lnSpc>
              <a:spcBef>
                <a:spcPts val="22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так,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працюю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там,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де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була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можливість влаштуватись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працюю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2746305" y="2055305"/>
            <a:ext cx="2235200" cy="1090930"/>
            <a:chOff x="2746305" y="2055305"/>
            <a:chExt cx="2235200" cy="1090930"/>
          </a:xfrm>
        </p:grpSpPr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2055305"/>
              <a:ext cx="114372" cy="11437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2751067" y="2398424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428898" y="742873"/>
                  </a:moveTo>
                  <a:lnTo>
                    <a:pt x="0" y="0"/>
                  </a:lnTo>
                  <a:lnTo>
                    <a:pt x="857796" y="0"/>
                  </a:lnTo>
                  <a:lnTo>
                    <a:pt x="855961" y="56102"/>
                  </a:lnTo>
                  <a:lnTo>
                    <a:pt x="850457" y="111964"/>
                  </a:lnTo>
                  <a:lnTo>
                    <a:pt x="841315" y="167348"/>
                  </a:lnTo>
                  <a:lnTo>
                    <a:pt x="828567" y="222014"/>
                  </a:lnTo>
                  <a:lnTo>
                    <a:pt x="812275" y="275730"/>
                  </a:lnTo>
                  <a:lnTo>
                    <a:pt x="792500" y="328264"/>
                  </a:lnTo>
                  <a:lnTo>
                    <a:pt x="769335" y="379394"/>
                  </a:lnTo>
                  <a:lnTo>
                    <a:pt x="742873" y="428898"/>
                  </a:lnTo>
                  <a:lnTo>
                    <a:pt x="713233" y="476567"/>
                  </a:lnTo>
                  <a:lnTo>
                    <a:pt x="680535" y="522193"/>
                  </a:lnTo>
                  <a:lnTo>
                    <a:pt x="644926" y="565585"/>
                  </a:lnTo>
                  <a:lnTo>
                    <a:pt x="606553" y="606553"/>
                  </a:lnTo>
                  <a:lnTo>
                    <a:pt x="565585" y="644927"/>
                  </a:lnTo>
                  <a:lnTo>
                    <a:pt x="522193" y="680535"/>
                  </a:lnTo>
                  <a:lnTo>
                    <a:pt x="476567" y="713233"/>
                  </a:lnTo>
                  <a:lnTo>
                    <a:pt x="428898" y="742873"/>
                  </a:lnTo>
                  <a:close/>
                </a:path>
              </a:pathLst>
            </a:custGeom>
            <a:solidFill>
              <a:srgbClr val="33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751067" y="2398424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0" y="0"/>
                  </a:moveTo>
                  <a:lnTo>
                    <a:pt x="857796" y="0"/>
                  </a:lnTo>
                  <a:lnTo>
                    <a:pt x="857337" y="28081"/>
                  </a:lnTo>
                  <a:lnTo>
                    <a:pt x="853668" y="84063"/>
                  </a:lnTo>
                  <a:lnTo>
                    <a:pt x="846337" y="139746"/>
                  </a:lnTo>
                  <a:lnTo>
                    <a:pt x="835392" y="194770"/>
                  </a:lnTo>
                  <a:lnTo>
                    <a:pt x="820856" y="249019"/>
                  </a:lnTo>
                  <a:lnTo>
                    <a:pt x="802822" y="302145"/>
                  </a:lnTo>
                  <a:lnTo>
                    <a:pt x="781330" y="354032"/>
                  </a:lnTo>
                  <a:lnTo>
                    <a:pt x="756516" y="404349"/>
                  </a:lnTo>
                  <a:lnTo>
                    <a:pt x="728435" y="452988"/>
                  </a:lnTo>
                  <a:lnTo>
                    <a:pt x="697266" y="499635"/>
                  </a:lnTo>
                  <a:lnTo>
                    <a:pt x="663076" y="544192"/>
                  </a:lnTo>
                  <a:lnTo>
                    <a:pt x="626085" y="586372"/>
                  </a:lnTo>
                  <a:lnTo>
                    <a:pt x="586372" y="626085"/>
                  </a:lnTo>
                  <a:lnTo>
                    <a:pt x="544192" y="663076"/>
                  </a:lnTo>
                  <a:lnTo>
                    <a:pt x="499635" y="697266"/>
                  </a:lnTo>
                  <a:lnTo>
                    <a:pt x="452988" y="728435"/>
                  </a:lnTo>
                  <a:lnTo>
                    <a:pt x="428898" y="742873"/>
                  </a:lnTo>
                  <a:lnTo>
                    <a:pt x="0" y="0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073295" y="2598237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746305" y="1650788"/>
            <a:ext cx="867410" cy="752475"/>
            <a:chOff x="2746305" y="1650788"/>
            <a:chExt cx="867410" cy="752475"/>
          </a:xfrm>
        </p:grpSpPr>
        <p:sp>
          <p:nvSpPr>
            <p:cNvPr id="21" name="object 21"/>
            <p:cNvSpPr/>
            <p:nvPr/>
          </p:nvSpPr>
          <p:spPr>
            <a:xfrm>
              <a:off x="2751067" y="1655551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857796" y="742873"/>
                  </a:moveTo>
                  <a:lnTo>
                    <a:pt x="0" y="742873"/>
                  </a:lnTo>
                  <a:lnTo>
                    <a:pt x="428898" y="0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751067" y="1655551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0" y="742873"/>
                  </a:moveTo>
                  <a:lnTo>
                    <a:pt x="428898" y="0"/>
                  </a:lnTo>
                  <a:lnTo>
                    <a:pt x="452988" y="14437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lnTo>
                    <a:pt x="0" y="74287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073295" y="2024437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888508" y="1535865"/>
            <a:ext cx="1296670" cy="1725295"/>
            <a:chOff x="1888508" y="1535865"/>
            <a:chExt cx="1296670" cy="1725295"/>
          </a:xfrm>
        </p:grpSpPr>
        <p:sp>
          <p:nvSpPr>
            <p:cNvPr id="25" name="object 25"/>
            <p:cNvSpPr/>
            <p:nvPr/>
          </p:nvSpPr>
          <p:spPr>
            <a:xfrm>
              <a:off x="1893271" y="1540628"/>
              <a:ext cx="1287145" cy="1715770"/>
            </a:xfrm>
            <a:custGeom>
              <a:avLst/>
              <a:gdLst/>
              <a:ahLst/>
              <a:cxnLst/>
              <a:rect l="l" t="t" r="r" b="b"/>
              <a:pathLst>
                <a:path w="1287145" h="1715770">
                  <a:moveTo>
                    <a:pt x="857796" y="1715592"/>
                  </a:moveTo>
                  <a:lnTo>
                    <a:pt x="815708" y="1714559"/>
                  </a:lnTo>
                  <a:lnTo>
                    <a:pt x="773717" y="1711462"/>
                  </a:lnTo>
                  <a:lnTo>
                    <a:pt x="731929" y="1706308"/>
                  </a:lnTo>
                  <a:lnTo>
                    <a:pt x="690448" y="1699110"/>
                  </a:lnTo>
                  <a:lnTo>
                    <a:pt x="649370" y="1689886"/>
                  </a:lnTo>
                  <a:lnTo>
                    <a:pt x="608791" y="1678656"/>
                  </a:lnTo>
                  <a:lnTo>
                    <a:pt x="568811" y="1665449"/>
                  </a:lnTo>
                  <a:lnTo>
                    <a:pt x="529531" y="1650297"/>
                  </a:lnTo>
                  <a:lnTo>
                    <a:pt x="491042" y="1633235"/>
                  </a:lnTo>
                  <a:lnTo>
                    <a:pt x="453433" y="1614305"/>
                  </a:lnTo>
                  <a:lnTo>
                    <a:pt x="416799" y="1593551"/>
                  </a:lnTo>
                  <a:lnTo>
                    <a:pt x="381230" y="1571027"/>
                  </a:lnTo>
                  <a:lnTo>
                    <a:pt x="346809" y="1546786"/>
                  </a:lnTo>
                  <a:lnTo>
                    <a:pt x="313616" y="1520882"/>
                  </a:lnTo>
                  <a:lnTo>
                    <a:pt x="281734" y="1493380"/>
                  </a:lnTo>
                  <a:lnTo>
                    <a:pt x="251242" y="1464349"/>
                  </a:lnTo>
                  <a:lnTo>
                    <a:pt x="222212" y="1433858"/>
                  </a:lnTo>
                  <a:lnTo>
                    <a:pt x="194710" y="1401976"/>
                  </a:lnTo>
                  <a:lnTo>
                    <a:pt x="168806" y="1368783"/>
                  </a:lnTo>
                  <a:lnTo>
                    <a:pt x="144564" y="1334362"/>
                  </a:lnTo>
                  <a:lnTo>
                    <a:pt x="122040" y="1298793"/>
                  </a:lnTo>
                  <a:lnTo>
                    <a:pt x="101287" y="1262158"/>
                  </a:lnTo>
                  <a:lnTo>
                    <a:pt x="82356" y="1224549"/>
                  </a:lnTo>
                  <a:lnTo>
                    <a:pt x="65295" y="1186060"/>
                  </a:lnTo>
                  <a:lnTo>
                    <a:pt x="50143" y="1146780"/>
                  </a:lnTo>
                  <a:lnTo>
                    <a:pt x="36936" y="1106801"/>
                  </a:lnTo>
                  <a:lnTo>
                    <a:pt x="25706" y="1066221"/>
                  </a:lnTo>
                  <a:lnTo>
                    <a:pt x="16482" y="1025144"/>
                  </a:lnTo>
                  <a:lnTo>
                    <a:pt x="9284" y="983662"/>
                  </a:lnTo>
                  <a:lnTo>
                    <a:pt x="4130" y="941874"/>
                  </a:lnTo>
                  <a:lnTo>
                    <a:pt x="1033" y="899884"/>
                  </a:lnTo>
                  <a:lnTo>
                    <a:pt x="0" y="857796"/>
                  </a:lnTo>
                  <a:lnTo>
                    <a:pt x="114" y="843759"/>
                  </a:lnTo>
                  <a:lnTo>
                    <a:pt x="1836" y="801693"/>
                  </a:lnTo>
                  <a:lnTo>
                    <a:pt x="5620" y="759763"/>
                  </a:lnTo>
                  <a:lnTo>
                    <a:pt x="11457" y="718065"/>
                  </a:lnTo>
                  <a:lnTo>
                    <a:pt x="19333" y="676703"/>
                  </a:lnTo>
                  <a:lnTo>
                    <a:pt x="29228" y="635782"/>
                  </a:lnTo>
                  <a:lnTo>
                    <a:pt x="41120" y="595395"/>
                  </a:lnTo>
                  <a:lnTo>
                    <a:pt x="54979" y="555637"/>
                  </a:lnTo>
                  <a:lnTo>
                    <a:pt x="70773" y="516607"/>
                  </a:lnTo>
                  <a:lnTo>
                    <a:pt x="88462" y="478402"/>
                  </a:lnTo>
                  <a:lnTo>
                    <a:pt x="108003" y="441111"/>
                  </a:lnTo>
                  <a:lnTo>
                    <a:pt x="129353" y="404821"/>
                  </a:lnTo>
                  <a:lnTo>
                    <a:pt x="152458" y="369622"/>
                  </a:lnTo>
                  <a:lnTo>
                    <a:pt x="177260" y="335603"/>
                  </a:lnTo>
                  <a:lnTo>
                    <a:pt x="203702" y="302841"/>
                  </a:lnTo>
                  <a:lnTo>
                    <a:pt x="231721" y="271413"/>
                  </a:lnTo>
                  <a:lnTo>
                    <a:pt x="261249" y="241398"/>
                  </a:lnTo>
                  <a:lnTo>
                    <a:pt x="292212" y="212870"/>
                  </a:lnTo>
                  <a:lnTo>
                    <a:pt x="324536" y="185897"/>
                  </a:lnTo>
                  <a:lnTo>
                    <a:pt x="358149" y="160539"/>
                  </a:lnTo>
                  <a:lnTo>
                    <a:pt x="392965" y="136861"/>
                  </a:lnTo>
                  <a:lnTo>
                    <a:pt x="428898" y="114922"/>
                  </a:lnTo>
                  <a:lnTo>
                    <a:pt x="465864" y="94773"/>
                  </a:lnTo>
                  <a:lnTo>
                    <a:pt x="503777" y="76460"/>
                  </a:lnTo>
                  <a:lnTo>
                    <a:pt x="542544" y="60030"/>
                  </a:lnTo>
                  <a:lnTo>
                    <a:pt x="582066" y="45523"/>
                  </a:lnTo>
                  <a:lnTo>
                    <a:pt x="622253" y="32972"/>
                  </a:lnTo>
                  <a:lnTo>
                    <a:pt x="663011" y="22408"/>
                  </a:lnTo>
                  <a:lnTo>
                    <a:pt x="704238" y="13856"/>
                  </a:lnTo>
                  <a:lnTo>
                    <a:pt x="745831" y="7338"/>
                  </a:lnTo>
                  <a:lnTo>
                    <a:pt x="787694" y="2869"/>
                  </a:lnTo>
                  <a:lnTo>
                    <a:pt x="829729" y="459"/>
                  </a:lnTo>
                  <a:lnTo>
                    <a:pt x="857796" y="0"/>
                  </a:lnTo>
                  <a:lnTo>
                    <a:pt x="871833" y="114"/>
                  </a:lnTo>
                  <a:lnTo>
                    <a:pt x="913898" y="1836"/>
                  </a:lnTo>
                  <a:lnTo>
                    <a:pt x="955829" y="5620"/>
                  </a:lnTo>
                  <a:lnTo>
                    <a:pt x="997527" y="11457"/>
                  </a:lnTo>
                  <a:lnTo>
                    <a:pt x="1038888" y="19333"/>
                  </a:lnTo>
                  <a:lnTo>
                    <a:pt x="1079810" y="29228"/>
                  </a:lnTo>
                  <a:lnTo>
                    <a:pt x="1120196" y="41119"/>
                  </a:lnTo>
                  <a:lnTo>
                    <a:pt x="1159955" y="54979"/>
                  </a:lnTo>
                  <a:lnTo>
                    <a:pt x="1198985" y="70773"/>
                  </a:lnTo>
                  <a:lnTo>
                    <a:pt x="1237190" y="88462"/>
                  </a:lnTo>
                  <a:lnTo>
                    <a:pt x="1274480" y="108003"/>
                  </a:lnTo>
                  <a:lnTo>
                    <a:pt x="1286694" y="114922"/>
                  </a:lnTo>
                  <a:lnTo>
                    <a:pt x="857796" y="857796"/>
                  </a:lnTo>
                  <a:lnTo>
                    <a:pt x="1286694" y="1600669"/>
                  </a:lnTo>
                  <a:lnTo>
                    <a:pt x="1249728" y="1620819"/>
                  </a:lnTo>
                  <a:lnTo>
                    <a:pt x="1211814" y="1639132"/>
                  </a:lnTo>
                  <a:lnTo>
                    <a:pt x="1173048" y="1655562"/>
                  </a:lnTo>
                  <a:lnTo>
                    <a:pt x="1133525" y="1670069"/>
                  </a:lnTo>
                  <a:lnTo>
                    <a:pt x="1093339" y="1682620"/>
                  </a:lnTo>
                  <a:lnTo>
                    <a:pt x="1052581" y="1693184"/>
                  </a:lnTo>
                  <a:lnTo>
                    <a:pt x="1011354" y="1701736"/>
                  </a:lnTo>
                  <a:lnTo>
                    <a:pt x="969761" y="1708254"/>
                  </a:lnTo>
                  <a:lnTo>
                    <a:pt x="927898" y="1712723"/>
                  </a:lnTo>
                  <a:lnTo>
                    <a:pt x="885862" y="1715133"/>
                  </a:lnTo>
                  <a:lnTo>
                    <a:pt x="871833" y="1715477"/>
                  </a:lnTo>
                  <a:lnTo>
                    <a:pt x="857796" y="1715592"/>
                  </a:lnTo>
                  <a:close/>
                </a:path>
              </a:pathLst>
            </a:custGeom>
            <a:solidFill>
              <a:srgbClr val="DB38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893271" y="1540628"/>
              <a:ext cx="1287145" cy="1715770"/>
            </a:xfrm>
            <a:custGeom>
              <a:avLst/>
              <a:gdLst/>
              <a:ahLst/>
              <a:cxnLst/>
              <a:rect l="l" t="t" r="r" b="b"/>
              <a:pathLst>
                <a:path w="1287145" h="1715770">
                  <a:moveTo>
                    <a:pt x="857796" y="857796"/>
                  </a:moveTo>
                  <a:lnTo>
                    <a:pt x="1286694" y="1600669"/>
                  </a:lnTo>
                  <a:lnTo>
                    <a:pt x="1274480" y="1607588"/>
                  </a:lnTo>
                  <a:lnTo>
                    <a:pt x="1237190" y="1627130"/>
                  </a:lnTo>
                  <a:lnTo>
                    <a:pt x="1198985" y="1644819"/>
                  </a:lnTo>
                  <a:lnTo>
                    <a:pt x="1159955" y="1660613"/>
                  </a:lnTo>
                  <a:lnTo>
                    <a:pt x="1120196" y="1674473"/>
                  </a:lnTo>
                  <a:lnTo>
                    <a:pt x="1079810" y="1686364"/>
                  </a:lnTo>
                  <a:lnTo>
                    <a:pt x="1038888" y="1696259"/>
                  </a:lnTo>
                  <a:lnTo>
                    <a:pt x="997527" y="1704135"/>
                  </a:lnTo>
                  <a:lnTo>
                    <a:pt x="955829" y="1709972"/>
                  </a:lnTo>
                  <a:lnTo>
                    <a:pt x="913898" y="1713756"/>
                  </a:lnTo>
                  <a:lnTo>
                    <a:pt x="871833" y="1715477"/>
                  </a:lnTo>
                  <a:lnTo>
                    <a:pt x="857796" y="1715592"/>
                  </a:lnTo>
                  <a:lnTo>
                    <a:pt x="843759" y="1715477"/>
                  </a:lnTo>
                  <a:lnTo>
                    <a:pt x="801693" y="1713756"/>
                  </a:lnTo>
                  <a:lnTo>
                    <a:pt x="759763" y="1709972"/>
                  </a:lnTo>
                  <a:lnTo>
                    <a:pt x="718065" y="1704135"/>
                  </a:lnTo>
                  <a:lnTo>
                    <a:pt x="676703" y="1696259"/>
                  </a:lnTo>
                  <a:lnTo>
                    <a:pt x="635782" y="1686364"/>
                  </a:lnTo>
                  <a:lnTo>
                    <a:pt x="595395" y="1674473"/>
                  </a:lnTo>
                  <a:lnTo>
                    <a:pt x="555637" y="1660613"/>
                  </a:lnTo>
                  <a:lnTo>
                    <a:pt x="516607" y="1644819"/>
                  </a:lnTo>
                  <a:lnTo>
                    <a:pt x="478402" y="1627130"/>
                  </a:lnTo>
                  <a:lnTo>
                    <a:pt x="441111" y="1607588"/>
                  </a:lnTo>
                  <a:lnTo>
                    <a:pt x="404821" y="1586239"/>
                  </a:lnTo>
                  <a:lnTo>
                    <a:pt x="369622" y="1563134"/>
                  </a:lnTo>
                  <a:lnTo>
                    <a:pt x="335603" y="1538332"/>
                  </a:lnTo>
                  <a:lnTo>
                    <a:pt x="302841" y="1511890"/>
                  </a:lnTo>
                  <a:lnTo>
                    <a:pt x="271413" y="1483871"/>
                  </a:lnTo>
                  <a:lnTo>
                    <a:pt x="241398" y="1454343"/>
                  </a:lnTo>
                  <a:lnTo>
                    <a:pt x="212871" y="1423380"/>
                  </a:lnTo>
                  <a:lnTo>
                    <a:pt x="185897" y="1391056"/>
                  </a:lnTo>
                  <a:lnTo>
                    <a:pt x="160539" y="1357443"/>
                  </a:lnTo>
                  <a:lnTo>
                    <a:pt x="136861" y="1322627"/>
                  </a:lnTo>
                  <a:lnTo>
                    <a:pt x="114922" y="1286694"/>
                  </a:lnTo>
                  <a:lnTo>
                    <a:pt x="94773" y="1249728"/>
                  </a:lnTo>
                  <a:lnTo>
                    <a:pt x="76460" y="1211814"/>
                  </a:lnTo>
                  <a:lnTo>
                    <a:pt x="60030" y="1173048"/>
                  </a:lnTo>
                  <a:lnTo>
                    <a:pt x="45523" y="1133525"/>
                  </a:lnTo>
                  <a:lnTo>
                    <a:pt x="32972" y="1093339"/>
                  </a:lnTo>
                  <a:lnTo>
                    <a:pt x="22408" y="1052581"/>
                  </a:lnTo>
                  <a:lnTo>
                    <a:pt x="13856" y="1011354"/>
                  </a:lnTo>
                  <a:lnTo>
                    <a:pt x="7338" y="969761"/>
                  </a:lnTo>
                  <a:lnTo>
                    <a:pt x="2869" y="927898"/>
                  </a:lnTo>
                  <a:lnTo>
                    <a:pt x="459" y="885862"/>
                  </a:lnTo>
                  <a:lnTo>
                    <a:pt x="0" y="857796"/>
                  </a:lnTo>
                  <a:lnTo>
                    <a:pt x="114" y="843759"/>
                  </a:lnTo>
                  <a:lnTo>
                    <a:pt x="1836" y="801693"/>
                  </a:lnTo>
                  <a:lnTo>
                    <a:pt x="5620" y="759763"/>
                  </a:lnTo>
                  <a:lnTo>
                    <a:pt x="11457" y="718065"/>
                  </a:lnTo>
                  <a:lnTo>
                    <a:pt x="19333" y="676703"/>
                  </a:lnTo>
                  <a:lnTo>
                    <a:pt x="29228" y="635782"/>
                  </a:lnTo>
                  <a:lnTo>
                    <a:pt x="41120" y="595395"/>
                  </a:lnTo>
                  <a:lnTo>
                    <a:pt x="54979" y="555637"/>
                  </a:lnTo>
                  <a:lnTo>
                    <a:pt x="70773" y="516607"/>
                  </a:lnTo>
                  <a:lnTo>
                    <a:pt x="88462" y="478402"/>
                  </a:lnTo>
                  <a:lnTo>
                    <a:pt x="108003" y="441111"/>
                  </a:lnTo>
                  <a:lnTo>
                    <a:pt x="129353" y="404821"/>
                  </a:lnTo>
                  <a:lnTo>
                    <a:pt x="152458" y="369622"/>
                  </a:lnTo>
                  <a:lnTo>
                    <a:pt x="177260" y="335603"/>
                  </a:lnTo>
                  <a:lnTo>
                    <a:pt x="203702" y="302841"/>
                  </a:lnTo>
                  <a:lnTo>
                    <a:pt x="231721" y="271413"/>
                  </a:lnTo>
                  <a:lnTo>
                    <a:pt x="261249" y="241398"/>
                  </a:lnTo>
                  <a:lnTo>
                    <a:pt x="292212" y="212870"/>
                  </a:lnTo>
                  <a:lnTo>
                    <a:pt x="324536" y="185897"/>
                  </a:lnTo>
                  <a:lnTo>
                    <a:pt x="358149" y="160539"/>
                  </a:lnTo>
                  <a:lnTo>
                    <a:pt x="392965" y="136861"/>
                  </a:lnTo>
                  <a:lnTo>
                    <a:pt x="428898" y="114922"/>
                  </a:lnTo>
                  <a:lnTo>
                    <a:pt x="465864" y="94773"/>
                  </a:lnTo>
                  <a:lnTo>
                    <a:pt x="503777" y="76460"/>
                  </a:lnTo>
                  <a:lnTo>
                    <a:pt x="542544" y="60030"/>
                  </a:lnTo>
                  <a:lnTo>
                    <a:pt x="582066" y="45523"/>
                  </a:lnTo>
                  <a:lnTo>
                    <a:pt x="622253" y="32972"/>
                  </a:lnTo>
                  <a:lnTo>
                    <a:pt x="663011" y="22408"/>
                  </a:lnTo>
                  <a:lnTo>
                    <a:pt x="704238" y="13856"/>
                  </a:lnTo>
                  <a:lnTo>
                    <a:pt x="745831" y="7338"/>
                  </a:lnTo>
                  <a:lnTo>
                    <a:pt x="787694" y="2869"/>
                  </a:lnTo>
                  <a:lnTo>
                    <a:pt x="829729" y="459"/>
                  </a:lnTo>
                  <a:lnTo>
                    <a:pt x="857796" y="0"/>
                  </a:lnTo>
                  <a:lnTo>
                    <a:pt x="871833" y="114"/>
                  </a:lnTo>
                  <a:lnTo>
                    <a:pt x="913898" y="1836"/>
                  </a:lnTo>
                  <a:lnTo>
                    <a:pt x="955829" y="5620"/>
                  </a:lnTo>
                  <a:lnTo>
                    <a:pt x="997527" y="11457"/>
                  </a:lnTo>
                  <a:lnTo>
                    <a:pt x="1038888" y="19333"/>
                  </a:lnTo>
                  <a:lnTo>
                    <a:pt x="1079810" y="29228"/>
                  </a:lnTo>
                  <a:lnTo>
                    <a:pt x="1120196" y="41119"/>
                  </a:lnTo>
                  <a:lnTo>
                    <a:pt x="1159955" y="54979"/>
                  </a:lnTo>
                  <a:lnTo>
                    <a:pt x="1198985" y="70773"/>
                  </a:lnTo>
                  <a:lnTo>
                    <a:pt x="1237190" y="88462"/>
                  </a:lnTo>
                  <a:lnTo>
                    <a:pt x="1274480" y="108003"/>
                  </a:lnTo>
                  <a:lnTo>
                    <a:pt x="1286694" y="114922"/>
                  </a:lnTo>
                  <a:lnTo>
                    <a:pt x="857796" y="857796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997029" y="2311263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66,7%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344442" y="3443670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54079" y="4666815"/>
            <a:ext cx="6976745" cy="1906270"/>
            <a:chOff x="454079" y="4666815"/>
            <a:chExt cx="6976745" cy="1906270"/>
          </a:xfrm>
        </p:grpSpPr>
        <p:sp>
          <p:nvSpPr>
            <p:cNvPr id="30" name="object 30"/>
            <p:cNvSpPr/>
            <p:nvPr/>
          </p:nvSpPr>
          <p:spPr>
            <a:xfrm>
              <a:off x="454079" y="4666815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4762125"/>
              <a:ext cx="114372" cy="114372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4943216"/>
              <a:ext cx="114372" cy="114372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5016293" y="4688308"/>
            <a:ext cx="909955" cy="56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4535">
              <a:lnSpc>
                <a:spcPct val="132000"/>
              </a:lnSpc>
              <a:spcBef>
                <a:spcPts val="100"/>
              </a:spcBef>
            </a:pPr>
            <a:r>
              <a:rPr sz="9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ні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важко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відповісти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1888505" y="4757360"/>
            <a:ext cx="3093085" cy="1725295"/>
            <a:chOff x="1888505" y="4757360"/>
            <a:chExt cx="3093085" cy="1725295"/>
          </a:xfrm>
        </p:grpSpPr>
        <p:pic>
          <p:nvPicPr>
            <p:cNvPr id="35" name="object 3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5124306"/>
              <a:ext cx="114372" cy="114372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88505" y="4757360"/>
              <a:ext cx="1725123" cy="1725123"/>
            </a:xfrm>
            <a:prstGeom prst="rect">
              <a:avLst/>
            </a:prstGeom>
          </p:spPr>
        </p:pic>
      </p:grpSp>
      <p:sp>
        <p:nvSpPr>
          <p:cNvPr id="37" name="object 37"/>
          <p:cNvSpPr txBox="1"/>
          <p:nvPr/>
        </p:nvSpPr>
        <p:spPr>
          <a:xfrm>
            <a:off x="2623994" y="4855459"/>
            <a:ext cx="2546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50%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13</a:t>
            </a:fld>
            <a:r>
              <a:rPr spc="-10" dirty="0"/>
              <a:t>/12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2079234" y="5819735"/>
            <a:ext cx="1149350" cy="399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78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33,3%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2"/>
            <a:ext cx="9807575" cy="6433820"/>
          </a:xfrm>
          <a:custGeom>
            <a:avLst/>
            <a:gdLst/>
            <a:ahLst/>
            <a:cxnLst/>
            <a:rect l="l" t="t" r="r" b="b"/>
            <a:pathLst>
              <a:path w="9807575" h="6433820">
                <a:moveTo>
                  <a:pt x="0" y="3140487"/>
                </a:moveTo>
                <a:lnTo>
                  <a:pt x="0" y="71483"/>
                </a:lnTo>
                <a:lnTo>
                  <a:pt x="0" y="66787"/>
                </a:lnTo>
                <a:lnTo>
                  <a:pt x="457" y="62133"/>
                </a:lnTo>
                <a:lnTo>
                  <a:pt x="1373" y="57530"/>
                </a:lnTo>
                <a:lnTo>
                  <a:pt x="2289" y="52923"/>
                </a:lnTo>
                <a:lnTo>
                  <a:pt x="3645" y="48451"/>
                </a:lnTo>
                <a:lnTo>
                  <a:pt x="5441" y="44118"/>
                </a:lnTo>
                <a:lnTo>
                  <a:pt x="7237" y="39780"/>
                </a:lnTo>
                <a:lnTo>
                  <a:pt x="9439" y="35662"/>
                </a:lnTo>
                <a:lnTo>
                  <a:pt x="12047" y="31757"/>
                </a:lnTo>
                <a:lnTo>
                  <a:pt x="14654" y="27853"/>
                </a:lnTo>
                <a:lnTo>
                  <a:pt x="17617" y="24246"/>
                </a:lnTo>
                <a:lnTo>
                  <a:pt x="20936" y="20933"/>
                </a:lnTo>
                <a:lnTo>
                  <a:pt x="24255" y="17614"/>
                </a:lnTo>
                <a:lnTo>
                  <a:pt x="27866" y="14650"/>
                </a:lnTo>
                <a:lnTo>
                  <a:pt x="31769" y="12044"/>
                </a:lnTo>
                <a:lnTo>
                  <a:pt x="35671" y="9432"/>
                </a:lnTo>
                <a:lnTo>
                  <a:pt x="57537" y="1372"/>
                </a:lnTo>
                <a:lnTo>
                  <a:pt x="62140" y="456"/>
                </a:lnTo>
                <a:lnTo>
                  <a:pt x="66789" y="0"/>
                </a:lnTo>
                <a:lnTo>
                  <a:pt x="71483" y="0"/>
                </a:lnTo>
                <a:lnTo>
                  <a:pt x="9735988" y="0"/>
                </a:lnTo>
                <a:lnTo>
                  <a:pt x="9740681" y="0"/>
                </a:lnTo>
                <a:lnTo>
                  <a:pt x="9745329" y="456"/>
                </a:lnTo>
                <a:lnTo>
                  <a:pt x="9749933" y="1372"/>
                </a:lnTo>
                <a:lnTo>
                  <a:pt x="9754537" y="2280"/>
                </a:lnTo>
                <a:lnTo>
                  <a:pt x="9775700" y="12044"/>
                </a:lnTo>
                <a:lnTo>
                  <a:pt x="9779604" y="14650"/>
                </a:lnTo>
                <a:lnTo>
                  <a:pt x="9783214" y="17614"/>
                </a:lnTo>
                <a:lnTo>
                  <a:pt x="9786533" y="20933"/>
                </a:lnTo>
                <a:lnTo>
                  <a:pt x="9789852" y="24246"/>
                </a:lnTo>
                <a:lnTo>
                  <a:pt x="9802028" y="44118"/>
                </a:lnTo>
                <a:lnTo>
                  <a:pt x="9803824" y="48451"/>
                </a:lnTo>
                <a:lnTo>
                  <a:pt x="9805180" y="52923"/>
                </a:lnTo>
                <a:lnTo>
                  <a:pt x="9806096" y="57530"/>
                </a:lnTo>
                <a:lnTo>
                  <a:pt x="9807012" y="62133"/>
                </a:lnTo>
                <a:lnTo>
                  <a:pt x="9807471" y="66787"/>
                </a:lnTo>
                <a:lnTo>
                  <a:pt x="9807471" y="71483"/>
                </a:lnTo>
                <a:lnTo>
                  <a:pt x="9807471" y="3140487"/>
                </a:lnTo>
                <a:lnTo>
                  <a:pt x="9807471" y="3145183"/>
                </a:lnTo>
                <a:lnTo>
                  <a:pt x="9807012" y="3149828"/>
                </a:lnTo>
                <a:lnTo>
                  <a:pt x="9806097" y="3154430"/>
                </a:lnTo>
                <a:lnTo>
                  <a:pt x="9805181" y="3159033"/>
                </a:lnTo>
                <a:lnTo>
                  <a:pt x="9803824" y="3163501"/>
                </a:lnTo>
                <a:lnTo>
                  <a:pt x="9802028" y="3167837"/>
                </a:lnTo>
                <a:lnTo>
                  <a:pt x="9800233" y="3172175"/>
                </a:lnTo>
                <a:lnTo>
                  <a:pt x="9786533" y="3191028"/>
                </a:lnTo>
                <a:lnTo>
                  <a:pt x="9783214" y="3194346"/>
                </a:lnTo>
                <a:lnTo>
                  <a:pt x="9763342" y="3206516"/>
                </a:lnTo>
                <a:lnTo>
                  <a:pt x="9759006" y="3208317"/>
                </a:lnTo>
                <a:lnTo>
                  <a:pt x="9754537" y="3209676"/>
                </a:lnTo>
                <a:lnTo>
                  <a:pt x="9749933" y="3210593"/>
                </a:lnTo>
                <a:lnTo>
                  <a:pt x="9745329" y="3211510"/>
                </a:lnTo>
                <a:lnTo>
                  <a:pt x="9740681" y="3211970"/>
                </a:lnTo>
                <a:lnTo>
                  <a:pt x="9735988" y="3211970"/>
                </a:lnTo>
                <a:lnTo>
                  <a:pt x="71483" y="3211970"/>
                </a:lnTo>
                <a:lnTo>
                  <a:pt x="66789" y="3211970"/>
                </a:lnTo>
                <a:lnTo>
                  <a:pt x="62140" y="3211510"/>
                </a:lnTo>
                <a:lnTo>
                  <a:pt x="57537" y="3210593"/>
                </a:lnTo>
                <a:lnTo>
                  <a:pt x="52933" y="3209676"/>
                </a:lnTo>
                <a:lnTo>
                  <a:pt x="48464" y="3208317"/>
                </a:lnTo>
                <a:lnTo>
                  <a:pt x="44127" y="3206520"/>
                </a:lnTo>
                <a:lnTo>
                  <a:pt x="39791" y="3204728"/>
                </a:lnTo>
                <a:lnTo>
                  <a:pt x="35671" y="3202528"/>
                </a:lnTo>
                <a:lnTo>
                  <a:pt x="31769" y="3199917"/>
                </a:lnTo>
                <a:lnTo>
                  <a:pt x="27866" y="3197310"/>
                </a:lnTo>
                <a:lnTo>
                  <a:pt x="24255" y="3194346"/>
                </a:lnTo>
                <a:lnTo>
                  <a:pt x="20936" y="3191028"/>
                </a:lnTo>
                <a:lnTo>
                  <a:pt x="17617" y="3187710"/>
                </a:lnTo>
                <a:lnTo>
                  <a:pt x="5441" y="3167833"/>
                </a:lnTo>
                <a:lnTo>
                  <a:pt x="3645" y="3163501"/>
                </a:lnTo>
                <a:lnTo>
                  <a:pt x="2289" y="3159033"/>
                </a:lnTo>
                <a:lnTo>
                  <a:pt x="1373" y="3154430"/>
                </a:lnTo>
                <a:lnTo>
                  <a:pt x="457" y="3149828"/>
                </a:lnTo>
                <a:lnTo>
                  <a:pt x="0" y="3145183"/>
                </a:lnTo>
                <a:lnTo>
                  <a:pt x="0" y="3140487"/>
                </a:lnTo>
                <a:close/>
              </a:path>
              <a:path w="9807575" h="6433820">
                <a:moveTo>
                  <a:pt x="0" y="6361989"/>
                </a:moveTo>
                <a:lnTo>
                  <a:pt x="0" y="3292984"/>
                </a:lnTo>
                <a:lnTo>
                  <a:pt x="0" y="3288288"/>
                </a:lnTo>
                <a:lnTo>
                  <a:pt x="457" y="3283634"/>
                </a:lnTo>
                <a:lnTo>
                  <a:pt x="1373" y="3279032"/>
                </a:lnTo>
                <a:lnTo>
                  <a:pt x="2289" y="3274429"/>
                </a:lnTo>
                <a:lnTo>
                  <a:pt x="3645" y="3269957"/>
                </a:lnTo>
                <a:lnTo>
                  <a:pt x="5441" y="3265620"/>
                </a:lnTo>
                <a:lnTo>
                  <a:pt x="7237" y="3261282"/>
                </a:lnTo>
                <a:lnTo>
                  <a:pt x="9439" y="3257164"/>
                </a:lnTo>
                <a:lnTo>
                  <a:pt x="12047" y="3253264"/>
                </a:lnTo>
                <a:lnTo>
                  <a:pt x="14654" y="3249360"/>
                </a:lnTo>
                <a:lnTo>
                  <a:pt x="17617" y="3245752"/>
                </a:lnTo>
                <a:lnTo>
                  <a:pt x="20936" y="3242434"/>
                </a:lnTo>
                <a:lnTo>
                  <a:pt x="24255" y="3239116"/>
                </a:lnTo>
                <a:lnTo>
                  <a:pt x="62140" y="3221958"/>
                </a:lnTo>
                <a:lnTo>
                  <a:pt x="66789" y="3221501"/>
                </a:lnTo>
                <a:lnTo>
                  <a:pt x="71483" y="3221501"/>
                </a:lnTo>
                <a:lnTo>
                  <a:pt x="9735988" y="3221501"/>
                </a:lnTo>
                <a:lnTo>
                  <a:pt x="9740681" y="3221501"/>
                </a:lnTo>
                <a:lnTo>
                  <a:pt x="9745329" y="3221958"/>
                </a:lnTo>
                <a:lnTo>
                  <a:pt x="9783214" y="3239116"/>
                </a:lnTo>
                <a:lnTo>
                  <a:pt x="9786533" y="3242434"/>
                </a:lnTo>
                <a:lnTo>
                  <a:pt x="9789852" y="3245752"/>
                </a:lnTo>
                <a:lnTo>
                  <a:pt x="9792816" y="3249360"/>
                </a:lnTo>
                <a:lnTo>
                  <a:pt x="9795423" y="3253264"/>
                </a:lnTo>
                <a:lnTo>
                  <a:pt x="9798030" y="3257164"/>
                </a:lnTo>
                <a:lnTo>
                  <a:pt x="9800233" y="3261282"/>
                </a:lnTo>
                <a:lnTo>
                  <a:pt x="9802028" y="3265620"/>
                </a:lnTo>
                <a:lnTo>
                  <a:pt x="9803824" y="3269957"/>
                </a:lnTo>
                <a:lnTo>
                  <a:pt x="9805180" y="3274429"/>
                </a:lnTo>
                <a:lnTo>
                  <a:pt x="9806096" y="3279032"/>
                </a:lnTo>
                <a:lnTo>
                  <a:pt x="9807012" y="3283634"/>
                </a:lnTo>
                <a:lnTo>
                  <a:pt x="9807471" y="3288288"/>
                </a:lnTo>
                <a:lnTo>
                  <a:pt x="9807471" y="3292984"/>
                </a:lnTo>
                <a:lnTo>
                  <a:pt x="9807471" y="6361989"/>
                </a:lnTo>
                <a:lnTo>
                  <a:pt x="9807471" y="6366675"/>
                </a:lnTo>
                <a:lnTo>
                  <a:pt x="9807012" y="6371320"/>
                </a:lnTo>
                <a:lnTo>
                  <a:pt x="9806097" y="6375922"/>
                </a:lnTo>
                <a:lnTo>
                  <a:pt x="9805181" y="6380525"/>
                </a:lnTo>
                <a:lnTo>
                  <a:pt x="9795422" y="6401691"/>
                </a:lnTo>
                <a:lnTo>
                  <a:pt x="9792815" y="6405595"/>
                </a:lnTo>
                <a:lnTo>
                  <a:pt x="9759006" y="6429819"/>
                </a:lnTo>
                <a:lnTo>
                  <a:pt x="9749933" y="6432095"/>
                </a:lnTo>
                <a:lnTo>
                  <a:pt x="9745329" y="6433012"/>
                </a:lnTo>
                <a:lnTo>
                  <a:pt x="9740681" y="6433472"/>
                </a:lnTo>
                <a:lnTo>
                  <a:pt x="9735988" y="6433472"/>
                </a:lnTo>
                <a:lnTo>
                  <a:pt x="71483" y="6433472"/>
                </a:lnTo>
                <a:lnTo>
                  <a:pt x="66789" y="6433472"/>
                </a:lnTo>
                <a:lnTo>
                  <a:pt x="62140" y="6433015"/>
                </a:lnTo>
                <a:lnTo>
                  <a:pt x="24255" y="6415848"/>
                </a:lnTo>
                <a:lnTo>
                  <a:pt x="12047" y="6401691"/>
                </a:lnTo>
                <a:lnTo>
                  <a:pt x="9439" y="6397787"/>
                </a:lnTo>
                <a:lnTo>
                  <a:pt x="0" y="6366675"/>
                </a:lnTo>
                <a:lnTo>
                  <a:pt x="0" y="6361989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79" y="557656"/>
            <a:ext cx="7655559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19.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задоволені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якістю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навчально-методичної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літератури,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яка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є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у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наявності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у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бібліотеці,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репозиторії університету?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379" y="3779158"/>
            <a:ext cx="7687945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20.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4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забеспечений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Вам</a:t>
            </a:r>
            <a:r>
              <a:rPr sz="1200" spc="42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доступ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</a:t>
            </a:r>
            <a:r>
              <a:rPr sz="1200" spc="4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інформаційних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ресурсів,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потрібних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для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навчання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межах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освітньої програми?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44442" y="450908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4079" y="1674054"/>
            <a:ext cx="6976745" cy="1906270"/>
            <a:chOff x="454079" y="1674054"/>
            <a:chExt cx="6976745" cy="1906270"/>
          </a:xfrm>
        </p:grpSpPr>
        <p:sp>
          <p:nvSpPr>
            <p:cNvPr id="9" name="object 9"/>
            <p:cNvSpPr/>
            <p:nvPr/>
          </p:nvSpPr>
          <p:spPr>
            <a:xfrm>
              <a:off x="454079" y="1674054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1769365"/>
              <a:ext cx="114372" cy="1143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1950455"/>
              <a:ext cx="114372" cy="11437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016293" y="1695546"/>
            <a:ext cx="909955" cy="56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4535">
              <a:lnSpc>
                <a:spcPct val="132000"/>
              </a:lnSpc>
              <a:spcBef>
                <a:spcPts val="100"/>
              </a:spcBef>
            </a:pPr>
            <a:r>
              <a:rPr sz="9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ні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важко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відповісти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746305" y="1879525"/>
            <a:ext cx="2235200" cy="752475"/>
            <a:chOff x="2746305" y="1879525"/>
            <a:chExt cx="2235200" cy="752475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2131545"/>
              <a:ext cx="114372" cy="11437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751067" y="1884288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857796" y="742873"/>
                  </a:moveTo>
                  <a:lnTo>
                    <a:pt x="0" y="742873"/>
                  </a:lnTo>
                  <a:lnTo>
                    <a:pt x="428898" y="0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51067" y="1884288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0" y="742873"/>
                  </a:moveTo>
                  <a:lnTo>
                    <a:pt x="428898" y="0"/>
                  </a:lnTo>
                  <a:lnTo>
                    <a:pt x="452988" y="14437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lnTo>
                    <a:pt x="0" y="74287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073295" y="2253174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317406" y="1764602"/>
            <a:ext cx="867410" cy="867410"/>
            <a:chOff x="2317406" y="1764602"/>
            <a:chExt cx="867410" cy="867410"/>
          </a:xfrm>
        </p:grpSpPr>
        <p:sp>
          <p:nvSpPr>
            <p:cNvPr id="19" name="object 19"/>
            <p:cNvSpPr/>
            <p:nvPr/>
          </p:nvSpPr>
          <p:spPr>
            <a:xfrm>
              <a:off x="2322169" y="1769365"/>
              <a:ext cx="857885" cy="857885"/>
            </a:xfrm>
            <a:custGeom>
              <a:avLst/>
              <a:gdLst/>
              <a:ahLst/>
              <a:cxnLst/>
              <a:rect l="l" t="t" r="r" b="b"/>
              <a:pathLst>
                <a:path w="857885" h="857885">
                  <a:moveTo>
                    <a:pt x="428898" y="857796"/>
                  </a:moveTo>
                  <a:lnTo>
                    <a:pt x="0" y="114922"/>
                  </a:lnTo>
                  <a:lnTo>
                    <a:pt x="24548" y="101279"/>
                  </a:lnTo>
                  <a:lnTo>
                    <a:pt x="49503" y="88460"/>
                  </a:lnTo>
                  <a:lnTo>
                    <a:pt x="100633" y="65295"/>
                  </a:lnTo>
                  <a:lnTo>
                    <a:pt x="153167" y="45521"/>
                  </a:lnTo>
                  <a:lnTo>
                    <a:pt x="206884" y="29228"/>
                  </a:lnTo>
                  <a:lnTo>
                    <a:pt x="261550" y="16480"/>
                  </a:lnTo>
                  <a:lnTo>
                    <a:pt x="316933" y="7338"/>
                  </a:lnTo>
                  <a:lnTo>
                    <a:pt x="372795" y="1834"/>
                  </a:lnTo>
                  <a:lnTo>
                    <a:pt x="428897" y="0"/>
                  </a:lnTo>
                  <a:lnTo>
                    <a:pt x="456979" y="458"/>
                  </a:lnTo>
                  <a:lnTo>
                    <a:pt x="512961" y="4127"/>
                  </a:lnTo>
                  <a:lnTo>
                    <a:pt x="568644" y="11458"/>
                  </a:lnTo>
                  <a:lnTo>
                    <a:pt x="623668" y="22403"/>
                  </a:lnTo>
                  <a:lnTo>
                    <a:pt x="677917" y="36939"/>
                  </a:lnTo>
                  <a:lnTo>
                    <a:pt x="731043" y="54973"/>
                  </a:lnTo>
                  <a:lnTo>
                    <a:pt x="782930" y="76465"/>
                  </a:lnTo>
                  <a:lnTo>
                    <a:pt x="833247" y="101279"/>
                  </a:lnTo>
                  <a:lnTo>
                    <a:pt x="857796" y="114922"/>
                  </a:lnTo>
                  <a:lnTo>
                    <a:pt x="428898" y="857796"/>
                  </a:lnTo>
                  <a:close/>
                </a:path>
              </a:pathLst>
            </a:custGeom>
            <a:solidFill>
              <a:srgbClr val="DB38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322169" y="1769365"/>
              <a:ext cx="857885" cy="857885"/>
            </a:xfrm>
            <a:custGeom>
              <a:avLst/>
              <a:gdLst/>
              <a:ahLst/>
              <a:cxnLst/>
              <a:rect l="l" t="t" r="r" b="b"/>
              <a:pathLst>
                <a:path w="857885" h="857885">
                  <a:moveTo>
                    <a:pt x="428898" y="857796"/>
                  </a:moveTo>
                  <a:lnTo>
                    <a:pt x="0" y="114922"/>
                  </a:lnTo>
                  <a:lnTo>
                    <a:pt x="24548" y="101279"/>
                  </a:lnTo>
                  <a:lnTo>
                    <a:pt x="49503" y="88460"/>
                  </a:lnTo>
                  <a:lnTo>
                    <a:pt x="100633" y="65295"/>
                  </a:lnTo>
                  <a:lnTo>
                    <a:pt x="153167" y="45521"/>
                  </a:lnTo>
                  <a:lnTo>
                    <a:pt x="206884" y="29228"/>
                  </a:lnTo>
                  <a:lnTo>
                    <a:pt x="261550" y="16480"/>
                  </a:lnTo>
                  <a:lnTo>
                    <a:pt x="316933" y="7338"/>
                  </a:lnTo>
                  <a:lnTo>
                    <a:pt x="372795" y="1834"/>
                  </a:lnTo>
                  <a:lnTo>
                    <a:pt x="428897" y="0"/>
                  </a:lnTo>
                  <a:lnTo>
                    <a:pt x="456979" y="458"/>
                  </a:lnTo>
                  <a:lnTo>
                    <a:pt x="512961" y="4127"/>
                  </a:lnTo>
                  <a:lnTo>
                    <a:pt x="568644" y="11458"/>
                  </a:lnTo>
                  <a:lnTo>
                    <a:pt x="623668" y="22403"/>
                  </a:lnTo>
                  <a:lnTo>
                    <a:pt x="677917" y="36939"/>
                  </a:lnTo>
                  <a:lnTo>
                    <a:pt x="731043" y="54973"/>
                  </a:lnTo>
                  <a:lnTo>
                    <a:pt x="782930" y="76465"/>
                  </a:lnTo>
                  <a:lnTo>
                    <a:pt x="833247" y="101279"/>
                  </a:lnTo>
                  <a:lnTo>
                    <a:pt x="857796" y="114922"/>
                  </a:lnTo>
                  <a:lnTo>
                    <a:pt x="428898" y="857796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576339" y="1871633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888508" y="1879525"/>
            <a:ext cx="1725295" cy="1610360"/>
            <a:chOff x="1888508" y="1879525"/>
            <a:chExt cx="1725295" cy="1610360"/>
          </a:xfrm>
        </p:grpSpPr>
        <p:sp>
          <p:nvSpPr>
            <p:cNvPr id="23" name="object 23"/>
            <p:cNvSpPr/>
            <p:nvPr/>
          </p:nvSpPr>
          <p:spPr>
            <a:xfrm>
              <a:off x="1893271" y="1884288"/>
              <a:ext cx="1715770" cy="1600835"/>
            </a:xfrm>
            <a:custGeom>
              <a:avLst/>
              <a:gdLst/>
              <a:ahLst/>
              <a:cxnLst/>
              <a:rect l="l" t="t" r="r" b="b"/>
              <a:pathLst>
                <a:path w="1715770" h="1600835">
                  <a:moveTo>
                    <a:pt x="857796" y="1600669"/>
                  </a:moveTo>
                  <a:lnTo>
                    <a:pt x="815708" y="1599636"/>
                  </a:lnTo>
                  <a:lnTo>
                    <a:pt x="773717" y="1596539"/>
                  </a:lnTo>
                  <a:lnTo>
                    <a:pt x="731929" y="1591385"/>
                  </a:lnTo>
                  <a:lnTo>
                    <a:pt x="690448" y="1584187"/>
                  </a:lnTo>
                  <a:lnTo>
                    <a:pt x="649370" y="1574963"/>
                  </a:lnTo>
                  <a:lnTo>
                    <a:pt x="608791" y="1563733"/>
                  </a:lnTo>
                  <a:lnTo>
                    <a:pt x="568811" y="1550526"/>
                  </a:lnTo>
                  <a:lnTo>
                    <a:pt x="529531" y="1535374"/>
                  </a:lnTo>
                  <a:lnTo>
                    <a:pt x="491042" y="1518313"/>
                  </a:lnTo>
                  <a:lnTo>
                    <a:pt x="453433" y="1499382"/>
                  </a:lnTo>
                  <a:lnTo>
                    <a:pt x="416799" y="1478629"/>
                  </a:lnTo>
                  <a:lnTo>
                    <a:pt x="381230" y="1456105"/>
                  </a:lnTo>
                  <a:lnTo>
                    <a:pt x="346809" y="1431863"/>
                  </a:lnTo>
                  <a:lnTo>
                    <a:pt x="313616" y="1405959"/>
                  </a:lnTo>
                  <a:lnTo>
                    <a:pt x="281734" y="1378457"/>
                  </a:lnTo>
                  <a:lnTo>
                    <a:pt x="251242" y="1349427"/>
                  </a:lnTo>
                  <a:lnTo>
                    <a:pt x="222212" y="1318935"/>
                  </a:lnTo>
                  <a:lnTo>
                    <a:pt x="194710" y="1287053"/>
                  </a:lnTo>
                  <a:lnTo>
                    <a:pt x="168806" y="1253860"/>
                  </a:lnTo>
                  <a:lnTo>
                    <a:pt x="144564" y="1219439"/>
                  </a:lnTo>
                  <a:lnTo>
                    <a:pt x="122040" y="1183870"/>
                  </a:lnTo>
                  <a:lnTo>
                    <a:pt x="101287" y="1147235"/>
                  </a:lnTo>
                  <a:lnTo>
                    <a:pt x="82356" y="1109626"/>
                  </a:lnTo>
                  <a:lnTo>
                    <a:pt x="65295" y="1071137"/>
                  </a:lnTo>
                  <a:lnTo>
                    <a:pt x="50143" y="1031858"/>
                  </a:lnTo>
                  <a:lnTo>
                    <a:pt x="36936" y="991878"/>
                  </a:lnTo>
                  <a:lnTo>
                    <a:pt x="25706" y="951299"/>
                  </a:lnTo>
                  <a:lnTo>
                    <a:pt x="16482" y="910221"/>
                  </a:lnTo>
                  <a:lnTo>
                    <a:pt x="9284" y="868740"/>
                  </a:lnTo>
                  <a:lnTo>
                    <a:pt x="4130" y="826952"/>
                  </a:lnTo>
                  <a:lnTo>
                    <a:pt x="1033" y="784961"/>
                  </a:lnTo>
                  <a:lnTo>
                    <a:pt x="0" y="742873"/>
                  </a:lnTo>
                  <a:lnTo>
                    <a:pt x="114" y="728836"/>
                  </a:lnTo>
                  <a:lnTo>
                    <a:pt x="1836" y="686770"/>
                  </a:lnTo>
                  <a:lnTo>
                    <a:pt x="5620" y="644840"/>
                  </a:lnTo>
                  <a:lnTo>
                    <a:pt x="11457" y="603142"/>
                  </a:lnTo>
                  <a:lnTo>
                    <a:pt x="19333" y="561780"/>
                  </a:lnTo>
                  <a:lnTo>
                    <a:pt x="29228" y="520859"/>
                  </a:lnTo>
                  <a:lnTo>
                    <a:pt x="41120" y="480472"/>
                  </a:lnTo>
                  <a:lnTo>
                    <a:pt x="54979" y="440714"/>
                  </a:lnTo>
                  <a:lnTo>
                    <a:pt x="70773" y="401684"/>
                  </a:lnTo>
                  <a:lnTo>
                    <a:pt x="88462" y="363479"/>
                  </a:lnTo>
                  <a:lnTo>
                    <a:pt x="108003" y="326188"/>
                  </a:lnTo>
                  <a:lnTo>
                    <a:pt x="129353" y="289898"/>
                  </a:lnTo>
                  <a:lnTo>
                    <a:pt x="152458" y="254699"/>
                  </a:lnTo>
                  <a:lnTo>
                    <a:pt x="177260" y="220680"/>
                  </a:lnTo>
                  <a:lnTo>
                    <a:pt x="203702" y="187918"/>
                  </a:lnTo>
                  <a:lnTo>
                    <a:pt x="231721" y="156490"/>
                  </a:lnTo>
                  <a:lnTo>
                    <a:pt x="261249" y="126475"/>
                  </a:lnTo>
                  <a:lnTo>
                    <a:pt x="292212" y="97947"/>
                  </a:lnTo>
                  <a:lnTo>
                    <a:pt x="324536" y="70974"/>
                  </a:lnTo>
                  <a:lnTo>
                    <a:pt x="358149" y="45616"/>
                  </a:lnTo>
                  <a:lnTo>
                    <a:pt x="392965" y="21938"/>
                  </a:lnTo>
                  <a:lnTo>
                    <a:pt x="428898" y="0"/>
                  </a:lnTo>
                  <a:lnTo>
                    <a:pt x="857796" y="742873"/>
                  </a:lnTo>
                  <a:lnTo>
                    <a:pt x="1715592" y="742873"/>
                  </a:lnTo>
                  <a:lnTo>
                    <a:pt x="1714559" y="784961"/>
                  </a:lnTo>
                  <a:lnTo>
                    <a:pt x="1711462" y="826952"/>
                  </a:lnTo>
                  <a:lnTo>
                    <a:pt x="1706308" y="868740"/>
                  </a:lnTo>
                  <a:lnTo>
                    <a:pt x="1699110" y="910221"/>
                  </a:lnTo>
                  <a:lnTo>
                    <a:pt x="1689886" y="951299"/>
                  </a:lnTo>
                  <a:lnTo>
                    <a:pt x="1678656" y="991878"/>
                  </a:lnTo>
                  <a:lnTo>
                    <a:pt x="1665448" y="1031858"/>
                  </a:lnTo>
                  <a:lnTo>
                    <a:pt x="1650296" y="1071137"/>
                  </a:lnTo>
                  <a:lnTo>
                    <a:pt x="1633235" y="1109626"/>
                  </a:lnTo>
                  <a:lnTo>
                    <a:pt x="1614305" y="1147235"/>
                  </a:lnTo>
                  <a:lnTo>
                    <a:pt x="1593551" y="1183870"/>
                  </a:lnTo>
                  <a:lnTo>
                    <a:pt x="1571028" y="1219439"/>
                  </a:lnTo>
                  <a:lnTo>
                    <a:pt x="1546786" y="1253860"/>
                  </a:lnTo>
                  <a:lnTo>
                    <a:pt x="1520882" y="1287054"/>
                  </a:lnTo>
                  <a:lnTo>
                    <a:pt x="1493380" y="1318935"/>
                  </a:lnTo>
                  <a:lnTo>
                    <a:pt x="1464350" y="1349427"/>
                  </a:lnTo>
                  <a:lnTo>
                    <a:pt x="1433858" y="1378457"/>
                  </a:lnTo>
                  <a:lnTo>
                    <a:pt x="1401976" y="1405959"/>
                  </a:lnTo>
                  <a:lnTo>
                    <a:pt x="1368783" y="1431863"/>
                  </a:lnTo>
                  <a:lnTo>
                    <a:pt x="1334362" y="1456105"/>
                  </a:lnTo>
                  <a:lnTo>
                    <a:pt x="1298793" y="1478629"/>
                  </a:lnTo>
                  <a:lnTo>
                    <a:pt x="1262158" y="1499382"/>
                  </a:lnTo>
                  <a:lnTo>
                    <a:pt x="1224549" y="1518313"/>
                  </a:lnTo>
                  <a:lnTo>
                    <a:pt x="1186060" y="1535374"/>
                  </a:lnTo>
                  <a:lnTo>
                    <a:pt x="1146780" y="1550526"/>
                  </a:lnTo>
                  <a:lnTo>
                    <a:pt x="1106801" y="1563733"/>
                  </a:lnTo>
                  <a:lnTo>
                    <a:pt x="1066221" y="1574963"/>
                  </a:lnTo>
                  <a:lnTo>
                    <a:pt x="1025143" y="1584187"/>
                  </a:lnTo>
                  <a:lnTo>
                    <a:pt x="983662" y="1591385"/>
                  </a:lnTo>
                  <a:lnTo>
                    <a:pt x="941875" y="1596539"/>
                  </a:lnTo>
                  <a:lnTo>
                    <a:pt x="899884" y="1599636"/>
                  </a:lnTo>
                  <a:lnTo>
                    <a:pt x="871833" y="1600555"/>
                  </a:lnTo>
                  <a:lnTo>
                    <a:pt x="857796" y="1600669"/>
                  </a:lnTo>
                  <a:close/>
                </a:path>
              </a:pathLst>
            </a:custGeom>
            <a:solidFill>
              <a:srgbClr val="33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893271" y="1884288"/>
              <a:ext cx="1715770" cy="1600835"/>
            </a:xfrm>
            <a:custGeom>
              <a:avLst/>
              <a:gdLst/>
              <a:ahLst/>
              <a:cxnLst/>
              <a:rect l="l" t="t" r="r" b="b"/>
              <a:pathLst>
                <a:path w="1715770" h="1600835">
                  <a:moveTo>
                    <a:pt x="857796" y="742873"/>
                  </a:moveTo>
                  <a:lnTo>
                    <a:pt x="1715592" y="742873"/>
                  </a:lnTo>
                  <a:lnTo>
                    <a:pt x="1715477" y="756910"/>
                  </a:lnTo>
                  <a:lnTo>
                    <a:pt x="1715133" y="770939"/>
                  </a:lnTo>
                  <a:lnTo>
                    <a:pt x="1712723" y="812975"/>
                  </a:lnTo>
                  <a:lnTo>
                    <a:pt x="1708253" y="854838"/>
                  </a:lnTo>
                  <a:lnTo>
                    <a:pt x="1701736" y="896431"/>
                  </a:lnTo>
                  <a:lnTo>
                    <a:pt x="1693184" y="937658"/>
                  </a:lnTo>
                  <a:lnTo>
                    <a:pt x="1682620" y="978416"/>
                  </a:lnTo>
                  <a:lnTo>
                    <a:pt x="1670069" y="1018603"/>
                  </a:lnTo>
                  <a:lnTo>
                    <a:pt x="1655562" y="1058125"/>
                  </a:lnTo>
                  <a:lnTo>
                    <a:pt x="1639131" y="1096892"/>
                  </a:lnTo>
                  <a:lnTo>
                    <a:pt x="1620819" y="1134805"/>
                  </a:lnTo>
                  <a:lnTo>
                    <a:pt x="1600669" y="1171771"/>
                  </a:lnTo>
                  <a:lnTo>
                    <a:pt x="1578731" y="1207704"/>
                  </a:lnTo>
                  <a:lnTo>
                    <a:pt x="1555053" y="1242520"/>
                  </a:lnTo>
                  <a:lnTo>
                    <a:pt x="1529695" y="1276133"/>
                  </a:lnTo>
                  <a:lnTo>
                    <a:pt x="1502721" y="1308458"/>
                  </a:lnTo>
                  <a:lnTo>
                    <a:pt x="1474194" y="1339420"/>
                  </a:lnTo>
                  <a:lnTo>
                    <a:pt x="1444179" y="1368948"/>
                  </a:lnTo>
                  <a:lnTo>
                    <a:pt x="1412751" y="1396967"/>
                  </a:lnTo>
                  <a:lnTo>
                    <a:pt x="1379989" y="1423409"/>
                  </a:lnTo>
                  <a:lnTo>
                    <a:pt x="1345970" y="1448211"/>
                  </a:lnTo>
                  <a:lnTo>
                    <a:pt x="1310771" y="1471316"/>
                  </a:lnTo>
                  <a:lnTo>
                    <a:pt x="1274480" y="1492666"/>
                  </a:lnTo>
                  <a:lnTo>
                    <a:pt x="1237190" y="1512207"/>
                  </a:lnTo>
                  <a:lnTo>
                    <a:pt x="1198985" y="1529896"/>
                  </a:lnTo>
                  <a:lnTo>
                    <a:pt x="1159955" y="1545690"/>
                  </a:lnTo>
                  <a:lnTo>
                    <a:pt x="1120196" y="1559550"/>
                  </a:lnTo>
                  <a:lnTo>
                    <a:pt x="1079810" y="1571441"/>
                  </a:lnTo>
                  <a:lnTo>
                    <a:pt x="1038888" y="1581336"/>
                  </a:lnTo>
                  <a:lnTo>
                    <a:pt x="997527" y="1589212"/>
                  </a:lnTo>
                  <a:lnTo>
                    <a:pt x="955829" y="1595049"/>
                  </a:lnTo>
                  <a:lnTo>
                    <a:pt x="913898" y="1598833"/>
                  </a:lnTo>
                  <a:lnTo>
                    <a:pt x="871833" y="1600555"/>
                  </a:lnTo>
                  <a:lnTo>
                    <a:pt x="857796" y="1600669"/>
                  </a:lnTo>
                  <a:lnTo>
                    <a:pt x="843759" y="1600555"/>
                  </a:lnTo>
                  <a:lnTo>
                    <a:pt x="801693" y="1598833"/>
                  </a:lnTo>
                  <a:lnTo>
                    <a:pt x="759763" y="1595049"/>
                  </a:lnTo>
                  <a:lnTo>
                    <a:pt x="718065" y="1589212"/>
                  </a:lnTo>
                  <a:lnTo>
                    <a:pt x="676703" y="1581336"/>
                  </a:lnTo>
                  <a:lnTo>
                    <a:pt x="635782" y="1571441"/>
                  </a:lnTo>
                  <a:lnTo>
                    <a:pt x="595395" y="1559550"/>
                  </a:lnTo>
                  <a:lnTo>
                    <a:pt x="555637" y="1545690"/>
                  </a:lnTo>
                  <a:lnTo>
                    <a:pt x="516607" y="1529896"/>
                  </a:lnTo>
                  <a:lnTo>
                    <a:pt x="478402" y="1512207"/>
                  </a:lnTo>
                  <a:lnTo>
                    <a:pt x="441111" y="1492665"/>
                  </a:lnTo>
                  <a:lnTo>
                    <a:pt x="404821" y="1471316"/>
                  </a:lnTo>
                  <a:lnTo>
                    <a:pt x="369622" y="1448211"/>
                  </a:lnTo>
                  <a:lnTo>
                    <a:pt x="335603" y="1423409"/>
                  </a:lnTo>
                  <a:lnTo>
                    <a:pt x="302841" y="1396967"/>
                  </a:lnTo>
                  <a:lnTo>
                    <a:pt x="271413" y="1368948"/>
                  </a:lnTo>
                  <a:lnTo>
                    <a:pt x="241398" y="1339420"/>
                  </a:lnTo>
                  <a:lnTo>
                    <a:pt x="212871" y="1308457"/>
                  </a:lnTo>
                  <a:lnTo>
                    <a:pt x="185897" y="1276133"/>
                  </a:lnTo>
                  <a:lnTo>
                    <a:pt x="160539" y="1242520"/>
                  </a:lnTo>
                  <a:lnTo>
                    <a:pt x="136861" y="1207704"/>
                  </a:lnTo>
                  <a:lnTo>
                    <a:pt x="114922" y="1171771"/>
                  </a:lnTo>
                  <a:lnTo>
                    <a:pt x="94773" y="1134805"/>
                  </a:lnTo>
                  <a:lnTo>
                    <a:pt x="76460" y="1096892"/>
                  </a:lnTo>
                  <a:lnTo>
                    <a:pt x="60030" y="1058125"/>
                  </a:lnTo>
                  <a:lnTo>
                    <a:pt x="45523" y="1018602"/>
                  </a:lnTo>
                  <a:lnTo>
                    <a:pt x="32972" y="978416"/>
                  </a:lnTo>
                  <a:lnTo>
                    <a:pt x="22408" y="937658"/>
                  </a:lnTo>
                  <a:lnTo>
                    <a:pt x="13856" y="896431"/>
                  </a:lnTo>
                  <a:lnTo>
                    <a:pt x="7338" y="854838"/>
                  </a:lnTo>
                  <a:lnTo>
                    <a:pt x="2869" y="812975"/>
                  </a:lnTo>
                  <a:lnTo>
                    <a:pt x="459" y="770939"/>
                  </a:lnTo>
                  <a:lnTo>
                    <a:pt x="0" y="742873"/>
                  </a:lnTo>
                  <a:lnTo>
                    <a:pt x="114" y="728836"/>
                  </a:lnTo>
                  <a:lnTo>
                    <a:pt x="1836" y="686770"/>
                  </a:lnTo>
                  <a:lnTo>
                    <a:pt x="5620" y="644840"/>
                  </a:lnTo>
                  <a:lnTo>
                    <a:pt x="11457" y="603142"/>
                  </a:lnTo>
                  <a:lnTo>
                    <a:pt x="19333" y="561780"/>
                  </a:lnTo>
                  <a:lnTo>
                    <a:pt x="29228" y="520859"/>
                  </a:lnTo>
                  <a:lnTo>
                    <a:pt x="41120" y="480472"/>
                  </a:lnTo>
                  <a:lnTo>
                    <a:pt x="54979" y="440714"/>
                  </a:lnTo>
                  <a:lnTo>
                    <a:pt x="70773" y="401684"/>
                  </a:lnTo>
                  <a:lnTo>
                    <a:pt x="88462" y="363479"/>
                  </a:lnTo>
                  <a:lnTo>
                    <a:pt x="108003" y="326188"/>
                  </a:lnTo>
                  <a:lnTo>
                    <a:pt x="129353" y="289898"/>
                  </a:lnTo>
                  <a:lnTo>
                    <a:pt x="152458" y="254699"/>
                  </a:lnTo>
                  <a:lnTo>
                    <a:pt x="177260" y="220680"/>
                  </a:lnTo>
                  <a:lnTo>
                    <a:pt x="203702" y="187918"/>
                  </a:lnTo>
                  <a:lnTo>
                    <a:pt x="231721" y="156490"/>
                  </a:lnTo>
                  <a:lnTo>
                    <a:pt x="261249" y="126475"/>
                  </a:lnTo>
                  <a:lnTo>
                    <a:pt x="292212" y="97947"/>
                  </a:lnTo>
                  <a:lnTo>
                    <a:pt x="324536" y="70974"/>
                  </a:lnTo>
                  <a:lnTo>
                    <a:pt x="358149" y="45616"/>
                  </a:lnTo>
                  <a:lnTo>
                    <a:pt x="392965" y="21938"/>
                  </a:lnTo>
                  <a:lnTo>
                    <a:pt x="428898" y="0"/>
                  </a:lnTo>
                  <a:lnTo>
                    <a:pt x="857796" y="74287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274025" y="3063464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66,7%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344442" y="3672410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454079" y="4895558"/>
            <a:ext cx="6976745" cy="1906270"/>
            <a:chOff x="454079" y="4895558"/>
            <a:chExt cx="6976745" cy="1906270"/>
          </a:xfrm>
        </p:grpSpPr>
        <p:sp>
          <p:nvSpPr>
            <p:cNvPr id="28" name="object 28"/>
            <p:cNvSpPr/>
            <p:nvPr/>
          </p:nvSpPr>
          <p:spPr>
            <a:xfrm>
              <a:off x="454079" y="4895558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4990868"/>
              <a:ext cx="114372" cy="114372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5171959"/>
              <a:ext cx="114372" cy="114372"/>
            </a:xfrm>
            <a:prstGeom prst="rect">
              <a:avLst/>
            </a:prstGeom>
          </p:spPr>
        </p:pic>
      </p:grpSp>
      <p:sp>
        <p:nvSpPr>
          <p:cNvPr id="31" name="object 31"/>
          <p:cNvSpPr txBox="1"/>
          <p:nvPr/>
        </p:nvSpPr>
        <p:spPr>
          <a:xfrm>
            <a:off x="5016293" y="4917050"/>
            <a:ext cx="909955" cy="56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24535">
              <a:lnSpc>
                <a:spcPct val="132000"/>
              </a:lnSpc>
              <a:spcBef>
                <a:spcPts val="100"/>
              </a:spcBef>
            </a:pPr>
            <a:r>
              <a:rPr sz="900" spc="-4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ні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важко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відповісти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746305" y="5101029"/>
            <a:ext cx="2235200" cy="752475"/>
            <a:chOff x="2746305" y="5101029"/>
            <a:chExt cx="2235200" cy="752475"/>
          </a:xfrm>
        </p:grpSpPr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5353049"/>
              <a:ext cx="114372" cy="114372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2751067" y="5848665"/>
              <a:ext cx="857885" cy="0"/>
            </a:xfrm>
            <a:custGeom>
              <a:avLst/>
              <a:gdLst/>
              <a:ahLst/>
              <a:cxnLst/>
              <a:rect l="l" t="t" r="r" b="b"/>
              <a:pathLst>
                <a:path w="857885">
                  <a:moveTo>
                    <a:pt x="0" y="0"/>
                  </a:moveTo>
                  <a:lnTo>
                    <a:pt x="857796" y="0"/>
                  </a:lnTo>
                  <a:lnTo>
                    <a:pt x="0" y="0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751067" y="5105791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857796" y="742873"/>
                  </a:moveTo>
                  <a:lnTo>
                    <a:pt x="0" y="742873"/>
                  </a:lnTo>
                  <a:lnTo>
                    <a:pt x="428898" y="0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close/>
                </a:path>
              </a:pathLst>
            </a:custGeom>
            <a:solidFill>
              <a:srgbClr val="DB38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751067" y="5105791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0" y="742873"/>
                  </a:moveTo>
                  <a:lnTo>
                    <a:pt x="428898" y="0"/>
                  </a:lnTo>
                  <a:lnTo>
                    <a:pt x="452988" y="14437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lnTo>
                    <a:pt x="0" y="74287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073295" y="5474678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888518" y="4986116"/>
            <a:ext cx="1725295" cy="1725295"/>
            <a:chOff x="1888518" y="4986116"/>
            <a:chExt cx="1725295" cy="1725295"/>
          </a:xfrm>
        </p:grpSpPr>
        <p:sp>
          <p:nvSpPr>
            <p:cNvPr id="39" name="object 39"/>
            <p:cNvSpPr/>
            <p:nvPr/>
          </p:nvSpPr>
          <p:spPr>
            <a:xfrm>
              <a:off x="1893283" y="4990881"/>
              <a:ext cx="1715770" cy="1715770"/>
            </a:xfrm>
            <a:custGeom>
              <a:avLst/>
              <a:gdLst/>
              <a:ahLst/>
              <a:cxnLst/>
              <a:rect l="l" t="t" r="r" b="b"/>
              <a:pathLst>
                <a:path w="1715770" h="1715770">
                  <a:moveTo>
                    <a:pt x="871818" y="1715465"/>
                  </a:moveTo>
                  <a:lnTo>
                    <a:pt x="825041" y="1714954"/>
                  </a:lnTo>
                  <a:lnTo>
                    <a:pt x="778362" y="1711895"/>
                  </a:lnTo>
                  <a:lnTo>
                    <a:pt x="731918" y="1706295"/>
                  </a:lnTo>
                  <a:lnTo>
                    <a:pt x="685849" y="1698172"/>
                  </a:lnTo>
                  <a:lnTo>
                    <a:pt x="640292" y="1687550"/>
                  </a:lnTo>
                  <a:lnTo>
                    <a:pt x="595381" y="1674459"/>
                  </a:lnTo>
                  <a:lnTo>
                    <a:pt x="551250" y="1658940"/>
                  </a:lnTo>
                  <a:lnTo>
                    <a:pt x="508031" y="1641038"/>
                  </a:lnTo>
                  <a:lnTo>
                    <a:pt x="465853" y="1620807"/>
                  </a:lnTo>
                  <a:lnTo>
                    <a:pt x="424840" y="1598306"/>
                  </a:lnTo>
                  <a:lnTo>
                    <a:pt x="385114" y="1573603"/>
                  </a:lnTo>
                  <a:lnTo>
                    <a:pt x="346794" y="1546772"/>
                  </a:lnTo>
                  <a:lnTo>
                    <a:pt x="309994" y="1517891"/>
                  </a:lnTo>
                  <a:lnTo>
                    <a:pt x="274824" y="1487047"/>
                  </a:lnTo>
                  <a:lnTo>
                    <a:pt x="241387" y="1454331"/>
                  </a:lnTo>
                  <a:lnTo>
                    <a:pt x="209783" y="1419842"/>
                  </a:lnTo>
                  <a:lnTo>
                    <a:pt x="180106" y="1383680"/>
                  </a:lnTo>
                  <a:lnTo>
                    <a:pt x="152445" y="1345955"/>
                  </a:lnTo>
                  <a:lnTo>
                    <a:pt x="126881" y="1306778"/>
                  </a:lnTo>
                  <a:lnTo>
                    <a:pt x="103491" y="1266266"/>
                  </a:lnTo>
                  <a:lnTo>
                    <a:pt x="82345" y="1224538"/>
                  </a:lnTo>
                  <a:lnTo>
                    <a:pt x="63504" y="1181720"/>
                  </a:lnTo>
                  <a:lnTo>
                    <a:pt x="47026" y="1137939"/>
                  </a:lnTo>
                  <a:lnTo>
                    <a:pt x="32959" y="1093324"/>
                  </a:lnTo>
                  <a:lnTo>
                    <a:pt x="21345" y="1048009"/>
                  </a:lnTo>
                  <a:lnTo>
                    <a:pt x="12219" y="1002128"/>
                  </a:lnTo>
                  <a:lnTo>
                    <a:pt x="5607" y="955818"/>
                  </a:lnTo>
                  <a:lnTo>
                    <a:pt x="1530" y="909216"/>
                  </a:lnTo>
                  <a:lnTo>
                    <a:pt x="0" y="862462"/>
                  </a:lnTo>
                  <a:lnTo>
                    <a:pt x="191" y="839070"/>
                  </a:lnTo>
                  <a:lnTo>
                    <a:pt x="2486" y="792347"/>
                  </a:lnTo>
                  <a:lnTo>
                    <a:pt x="7325" y="745818"/>
                  </a:lnTo>
                  <a:lnTo>
                    <a:pt x="14694" y="699623"/>
                  </a:lnTo>
                  <a:lnTo>
                    <a:pt x="24570" y="653897"/>
                  </a:lnTo>
                  <a:lnTo>
                    <a:pt x="36923" y="608778"/>
                  </a:lnTo>
                  <a:lnTo>
                    <a:pt x="51718" y="564400"/>
                  </a:lnTo>
                  <a:lnTo>
                    <a:pt x="68911" y="520894"/>
                  </a:lnTo>
                  <a:lnTo>
                    <a:pt x="88449" y="478390"/>
                  </a:lnTo>
                  <a:lnTo>
                    <a:pt x="110275" y="437014"/>
                  </a:lnTo>
                  <a:lnTo>
                    <a:pt x="134325" y="396890"/>
                  </a:lnTo>
                  <a:lnTo>
                    <a:pt x="160526" y="358136"/>
                  </a:lnTo>
                  <a:lnTo>
                    <a:pt x="188801" y="320868"/>
                  </a:lnTo>
                  <a:lnTo>
                    <a:pt x="219066" y="285197"/>
                  </a:lnTo>
                  <a:lnTo>
                    <a:pt x="251229" y="251230"/>
                  </a:lnTo>
                  <a:lnTo>
                    <a:pt x="285197" y="219066"/>
                  </a:lnTo>
                  <a:lnTo>
                    <a:pt x="320868" y="188801"/>
                  </a:lnTo>
                  <a:lnTo>
                    <a:pt x="358136" y="160526"/>
                  </a:lnTo>
                  <a:lnTo>
                    <a:pt x="396889" y="134325"/>
                  </a:lnTo>
                  <a:lnTo>
                    <a:pt x="437014" y="110275"/>
                  </a:lnTo>
                  <a:lnTo>
                    <a:pt x="478389" y="88449"/>
                  </a:lnTo>
                  <a:lnTo>
                    <a:pt x="520893" y="68911"/>
                  </a:lnTo>
                  <a:lnTo>
                    <a:pt x="564399" y="51718"/>
                  </a:lnTo>
                  <a:lnTo>
                    <a:pt x="608778" y="36923"/>
                  </a:lnTo>
                  <a:lnTo>
                    <a:pt x="653897" y="24569"/>
                  </a:lnTo>
                  <a:lnTo>
                    <a:pt x="699622" y="14694"/>
                  </a:lnTo>
                  <a:lnTo>
                    <a:pt x="745818" y="7325"/>
                  </a:lnTo>
                  <a:lnTo>
                    <a:pt x="792347" y="2486"/>
                  </a:lnTo>
                  <a:lnTo>
                    <a:pt x="839070" y="191"/>
                  </a:lnTo>
                  <a:lnTo>
                    <a:pt x="862462" y="0"/>
                  </a:lnTo>
                  <a:lnTo>
                    <a:pt x="885849" y="446"/>
                  </a:lnTo>
                  <a:lnTo>
                    <a:pt x="932545" y="3251"/>
                  </a:lnTo>
                  <a:lnTo>
                    <a:pt x="979018" y="8597"/>
                  </a:lnTo>
                  <a:lnTo>
                    <a:pt x="1025131" y="16469"/>
                  </a:lnTo>
                  <a:lnTo>
                    <a:pt x="1070746" y="26843"/>
                  </a:lnTo>
                  <a:lnTo>
                    <a:pt x="1115727" y="39688"/>
                  </a:lnTo>
                  <a:lnTo>
                    <a:pt x="1159942" y="54966"/>
                  </a:lnTo>
                  <a:lnTo>
                    <a:pt x="1203258" y="72632"/>
                  </a:lnTo>
                  <a:lnTo>
                    <a:pt x="1245546" y="92633"/>
                  </a:lnTo>
                  <a:lnTo>
                    <a:pt x="1286681" y="114910"/>
                  </a:lnTo>
                  <a:lnTo>
                    <a:pt x="857783" y="857783"/>
                  </a:lnTo>
                  <a:lnTo>
                    <a:pt x="1715579" y="857783"/>
                  </a:lnTo>
                  <a:lnTo>
                    <a:pt x="1714304" y="904545"/>
                  </a:lnTo>
                  <a:lnTo>
                    <a:pt x="1710481" y="951169"/>
                  </a:lnTo>
                  <a:lnTo>
                    <a:pt x="1704122" y="997514"/>
                  </a:lnTo>
                  <a:lnTo>
                    <a:pt x="1695246" y="1043444"/>
                  </a:lnTo>
                  <a:lnTo>
                    <a:pt x="1683880" y="1088822"/>
                  </a:lnTo>
                  <a:lnTo>
                    <a:pt x="1670056" y="1133513"/>
                  </a:lnTo>
                  <a:lnTo>
                    <a:pt x="1653817" y="1177383"/>
                  </a:lnTo>
                  <a:lnTo>
                    <a:pt x="1635210" y="1220303"/>
                  </a:lnTo>
                  <a:lnTo>
                    <a:pt x="1614292" y="1262146"/>
                  </a:lnTo>
                  <a:lnTo>
                    <a:pt x="1591123" y="1302785"/>
                  </a:lnTo>
                  <a:lnTo>
                    <a:pt x="1565774" y="1342101"/>
                  </a:lnTo>
                  <a:lnTo>
                    <a:pt x="1538319" y="1379976"/>
                  </a:lnTo>
                  <a:lnTo>
                    <a:pt x="1508840" y="1416299"/>
                  </a:lnTo>
                  <a:lnTo>
                    <a:pt x="1477424" y="1450960"/>
                  </a:lnTo>
                  <a:lnTo>
                    <a:pt x="1444166" y="1483858"/>
                  </a:lnTo>
                  <a:lnTo>
                    <a:pt x="1409164" y="1514893"/>
                  </a:lnTo>
                  <a:lnTo>
                    <a:pt x="1372522" y="1543974"/>
                  </a:lnTo>
                  <a:lnTo>
                    <a:pt x="1334349" y="1571015"/>
                  </a:lnTo>
                  <a:lnTo>
                    <a:pt x="1294759" y="1595934"/>
                  </a:lnTo>
                  <a:lnTo>
                    <a:pt x="1253869" y="1618658"/>
                  </a:lnTo>
                  <a:lnTo>
                    <a:pt x="1211802" y="1639119"/>
                  </a:lnTo>
                  <a:lnTo>
                    <a:pt x="1168681" y="1657256"/>
                  </a:lnTo>
                  <a:lnTo>
                    <a:pt x="1124636" y="1673016"/>
                  </a:lnTo>
                  <a:lnTo>
                    <a:pt x="1079797" y="1686351"/>
                  </a:lnTo>
                  <a:lnTo>
                    <a:pt x="1034298" y="1697222"/>
                  </a:lnTo>
                  <a:lnTo>
                    <a:pt x="988274" y="1705596"/>
                  </a:lnTo>
                  <a:lnTo>
                    <a:pt x="941862" y="1711449"/>
                  </a:lnTo>
                  <a:lnTo>
                    <a:pt x="895200" y="1714763"/>
                  </a:lnTo>
                  <a:lnTo>
                    <a:pt x="871818" y="1715465"/>
                  </a:lnTo>
                  <a:close/>
                </a:path>
              </a:pathLst>
            </a:custGeom>
            <a:solidFill>
              <a:srgbClr val="33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893283" y="4990881"/>
              <a:ext cx="1715770" cy="1715770"/>
            </a:xfrm>
            <a:custGeom>
              <a:avLst/>
              <a:gdLst/>
              <a:ahLst/>
              <a:cxnLst/>
              <a:rect l="l" t="t" r="r" b="b"/>
              <a:pathLst>
                <a:path w="1715770" h="1715770">
                  <a:moveTo>
                    <a:pt x="857783" y="857783"/>
                  </a:moveTo>
                  <a:lnTo>
                    <a:pt x="1715579" y="857783"/>
                  </a:lnTo>
                  <a:lnTo>
                    <a:pt x="1715500" y="869480"/>
                  </a:lnTo>
                  <a:lnTo>
                    <a:pt x="1715261" y="881173"/>
                  </a:lnTo>
                  <a:lnTo>
                    <a:pt x="1712710" y="927883"/>
                  </a:lnTo>
                  <a:lnTo>
                    <a:pt x="1707618" y="974385"/>
                  </a:lnTo>
                  <a:lnTo>
                    <a:pt x="1699997" y="1020540"/>
                  </a:lnTo>
                  <a:lnTo>
                    <a:pt x="1689873" y="1066211"/>
                  </a:lnTo>
                  <a:lnTo>
                    <a:pt x="1677273" y="1111262"/>
                  </a:lnTo>
                  <a:lnTo>
                    <a:pt x="1662236" y="1155559"/>
                  </a:lnTo>
                  <a:lnTo>
                    <a:pt x="1644807" y="1198970"/>
                  </a:lnTo>
                  <a:lnTo>
                    <a:pt x="1625037" y="1241367"/>
                  </a:lnTo>
                  <a:lnTo>
                    <a:pt x="1602985" y="1282623"/>
                  </a:lnTo>
                  <a:lnTo>
                    <a:pt x="1578717" y="1322616"/>
                  </a:lnTo>
                  <a:lnTo>
                    <a:pt x="1552305" y="1361226"/>
                  </a:lnTo>
                  <a:lnTo>
                    <a:pt x="1523827" y="1398339"/>
                  </a:lnTo>
                  <a:lnTo>
                    <a:pt x="1493368" y="1433844"/>
                  </a:lnTo>
                  <a:lnTo>
                    <a:pt x="1461020" y="1467636"/>
                  </a:lnTo>
                  <a:lnTo>
                    <a:pt x="1426877" y="1499614"/>
                  </a:lnTo>
                  <a:lnTo>
                    <a:pt x="1391041" y="1529684"/>
                  </a:lnTo>
                  <a:lnTo>
                    <a:pt x="1353620" y="1557755"/>
                  </a:lnTo>
                  <a:lnTo>
                    <a:pt x="1314724" y="1583744"/>
                  </a:lnTo>
                  <a:lnTo>
                    <a:pt x="1274469" y="1607575"/>
                  </a:lnTo>
                  <a:lnTo>
                    <a:pt x="1232975" y="1629175"/>
                  </a:lnTo>
                  <a:lnTo>
                    <a:pt x="1190365" y="1648482"/>
                  </a:lnTo>
                  <a:lnTo>
                    <a:pt x="1146766" y="1665436"/>
                  </a:lnTo>
                  <a:lnTo>
                    <a:pt x="1102308" y="1679989"/>
                  </a:lnTo>
                  <a:lnTo>
                    <a:pt x="1057122" y="1692097"/>
                  </a:lnTo>
                  <a:lnTo>
                    <a:pt x="1011343" y="1701723"/>
                  </a:lnTo>
                  <a:lnTo>
                    <a:pt x="965108" y="1708839"/>
                  </a:lnTo>
                  <a:lnTo>
                    <a:pt x="918553" y="1713424"/>
                  </a:lnTo>
                  <a:lnTo>
                    <a:pt x="871818" y="1715465"/>
                  </a:lnTo>
                  <a:lnTo>
                    <a:pt x="860124" y="1715576"/>
                  </a:lnTo>
                  <a:lnTo>
                    <a:pt x="848426" y="1715528"/>
                  </a:lnTo>
                  <a:lnTo>
                    <a:pt x="801681" y="1713743"/>
                  </a:lnTo>
                  <a:lnTo>
                    <a:pt x="755102" y="1709412"/>
                  </a:lnTo>
                  <a:lnTo>
                    <a:pt x="708828" y="1702548"/>
                  </a:lnTo>
                  <a:lnTo>
                    <a:pt x="662998" y="1693171"/>
                  </a:lnTo>
                  <a:lnTo>
                    <a:pt x="617747" y="1681311"/>
                  </a:lnTo>
                  <a:lnTo>
                    <a:pt x="573210" y="1667000"/>
                  </a:lnTo>
                  <a:lnTo>
                    <a:pt x="529519" y="1650284"/>
                  </a:lnTo>
                  <a:lnTo>
                    <a:pt x="486804" y="1631210"/>
                  </a:lnTo>
                  <a:lnTo>
                    <a:pt x="445193" y="1609836"/>
                  </a:lnTo>
                  <a:lnTo>
                    <a:pt x="404809" y="1586226"/>
                  </a:lnTo>
                  <a:lnTo>
                    <a:pt x="365771" y="1560449"/>
                  </a:lnTo>
                  <a:lnTo>
                    <a:pt x="328198" y="1532582"/>
                  </a:lnTo>
                  <a:lnTo>
                    <a:pt x="292199" y="1502709"/>
                  </a:lnTo>
                  <a:lnTo>
                    <a:pt x="257882" y="1470917"/>
                  </a:lnTo>
                  <a:lnTo>
                    <a:pt x="225349" y="1437302"/>
                  </a:lnTo>
                  <a:lnTo>
                    <a:pt x="194698" y="1401963"/>
                  </a:lnTo>
                  <a:lnTo>
                    <a:pt x="166018" y="1365006"/>
                  </a:lnTo>
                  <a:lnTo>
                    <a:pt x="139396" y="1326541"/>
                  </a:lnTo>
                  <a:lnTo>
                    <a:pt x="114910" y="1286681"/>
                  </a:lnTo>
                  <a:lnTo>
                    <a:pt x="92633" y="1245546"/>
                  </a:lnTo>
                  <a:lnTo>
                    <a:pt x="72632" y="1203258"/>
                  </a:lnTo>
                  <a:lnTo>
                    <a:pt x="54967" y="1159942"/>
                  </a:lnTo>
                  <a:lnTo>
                    <a:pt x="39688" y="1115727"/>
                  </a:lnTo>
                  <a:lnTo>
                    <a:pt x="26843" y="1070746"/>
                  </a:lnTo>
                  <a:lnTo>
                    <a:pt x="16469" y="1025131"/>
                  </a:lnTo>
                  <a:lnTo>
                    <a:pt x="8597" y="979018"/>
                  </a:lnTo>
                  <a:lnTo>
                    <a:pt x="3251" y="932545"/>
                  </a:lnTo>
                  <a:lnTo>
                    <a:pt x="446" y="885850"/>
                  </a:lnTo>
                  <a:lnTo>
                    <a:pt x="0" y="862462"/>
                  </a:lnTo>
                  <a:lnTo>
                    <a:pt x="15" y="850767"/>
                  </a:lnTo>
                  <a:lnTo>
                    <a:pt x="1674" y="804016"/>
                  </a:lnTo>
                  <a:lnTo>
                    <a:pt x="5878" y="757426"/>
                  </a:lnTo>
                  <a:lnTo>
                    <a:pt x="12615" y="711134"/>
                  </a:lnTo>
                  <a:lnTo>
                    <a:pt x="21867" y="665278"/>
                  </a:lnTo>
                  <a:lnTo>
                    <a:pt x="33604" y="619995"/>
                  </a:lnTo>
                  <a:lnTo>
                    <a:pt x="47792" y="575419"/>
                  </a:lnTo>
                  <a:lnTo>
                    <a:pt x="64390" y="531682"/>
                  </a:lnTo>
                  <a:lnTo>
                    <a:pt x="83347" y="488916"/>
                  </a:lnTo>
                  <a:lnTo>
                    <a:pt x="104607" y="447246"/>
                  </a:lnTo>
                  <a:lnTo>
                    <a:pt x="128107" y="406798"/>
                  </a:lnTo>
                  <a:lnTo>
                    <a:pt x="153778" y="367690"/>
                  </a:lnTo>
                  <a:lnTo>
                    <a:pt x="181542" y="330041"/>
                  </a:lnTo>
                  <a:lnTo>
                    <a:pt x="211317" y="293960"/>
                  </a:lnTo>
                  <a:lnTo>
                    <a:pt x="243015" y="259557"/>
                  </a:lnTo>
                  <a:lnTo>
                    <a:pt x="276541" y="226933"/>
                  </a:lnTo>
                  <a:lnTo>
                    <a:pt x="311796" y="196185"/>
                  </a:lnTo>
                  <a:lnTo>
                    <a:pt x="348674" y="167404"/>
                  </a:lnTo>
                  <a:lnTo>
                    <a:pt x="387067" y="140677"/>
                  </a:lnTo>
                  <a:lnTo>
                    <a:pt x="426860" y="116083"/>
                  </a:lnTo>
                  <a:lnTo>
                    <a:pt x="467934" y="93694"/>
                  </a:lnTo>
                  <a:lnTo>
                    <a:pt x="510167" y="73578"/>
                  </a:lnTo>
                  <a:lnTo>
                    <a:pt x="553435" y="55794"/>
                  </a:lnTo>
                  <a:lnTo>
                    <a:pt x="597607" y="40395"/>
                  </a:lnTo>
                  <a:lnTo>
                    <a:pt x="642554" y="27427"/>
                  </a:lnTo>
                  <a:lnTo>
                    <a:pt x="688140" y="16929"/>
                  </a:lnTo>
                  <a:lnTo>
                    <a:pt x="734231" y="8931"/>
                  </a:lnTo>
                  <a:lnTo>
                    <a:pt x="780690" y="3458"/>
                  </a:lnTo>
                  <a:lnTo>
                    <a:pt x="827378" y="526"/>
                  </a:lnTo>
                  <a:lnTo>
                    <a:pt x="862462" y="0"/>
                  </a:lnTo>
                  <a:lnTo>
                    <a:pt x="874156" y="143"/>
                  </a:lnTo>
                  <a:lnTo>
                    <a:pt x="920885" y="2311"/>
                  </a:lnTo>
                  <a:lnTo>
                    <a:pt x="967427" y="7023"/>
                  </a:lnTo>
                  <a:lnTo>
                    <a:pt x="1013643" y="14265"/>
                  </a:lnTo>
                  <a:lnTo>
                    <a:pt x="1059395" y="24016"/>
                  </a:lnTo>
                  <a:lnTo>
                    <a:pt x="1104548" y="36247"/>
                  </a:lnTo>
                  <a:lnTo>
                    <a:pt x="1148966" y="50921"/>
                  </a:lnTo>
                  <a:lnTo>
                    <a:pt x="1192519" y="67994"/>
                  </a:lnTo>
                  <a:lnTo>
                    <a:pt x="1235076" y="87417"/>
                  </a:lnTo>
                  <a:lnTo>
                    <a:pt x="1276511" y="109130"/>
                  </a:lnTo>
                  <a:lnTo>
                    <a:pt x="857783" y="85778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2079234" y="6048478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83,3%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14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2"/>
            <a:ext cx="9807575" cy="4965700"/>
          </a:xfrm>
          <a:custGeom>
            <a:avLst/>
            <a:gdLst/>
            <a:ahLst/>
            <a:cxnLst/>
            <a:rect l="l" t="t" r="r" b="b"/>
            <a:pathLst>
              <a:path w="9807575" h="4965700">
                <a:moveTo>
                  <a:pt x="0" y="1196149"/>
                </a:moveTo>
                <a:lnTo>
                  <a:pt x="0" y="71483"/>
                </a:lnTo>
                <a:lnTo>
                  <a:pt x="0" y="66787"/>
                </a:lnTo>
                <a:lnTo>
                  <a:pt x="457" y="62133"/>
                </a:lnTo>
                <a:lnTo>
                  <a:pt x="1373" y="57525"/>
                </a:lnTo>
                <a:lnTo>
                  <a:pt x="2289" y="52923"/>
                </a:lnTo>
                <a:lnTo>
                  <a:pt x="3645" y="48451"/>
                </a:lnTo>
                <a:lnTo>
                  <a:pt x="5441" y="44118"/>
                </a:lnTo>
                <a:lnTo>
                  <a:pt x="7237" y="39780"/>
                </a:lnTo>
                <a:lnTo>
                  <a:pt x="20936" y="20933"/>
                </a:lnTo>
                <a:lnTo>
                  <a:pt x="24255" y="17614"/>
                </a:lnTo>
                <a:lnTo>
                  <a:pt x="27866" y="14650"/>
                </a:lnTo>
                <a:lnTo>
                  <a:pt x="31769" y="12044"/>
                </a:lnTo>
                <a:lnTo>
                  <a:pt x="35671" y="9432"/>
                </a:lnTo>
                <a:lnTo>
                  <a:pt x="57537" y="1372"/>
                </a:lnTo>
                <a:lnTo>
                  <a:pt x="62140" y="456"/>
                </a:lnTo>
                <a:lnTo>
                  <a:pt x="66789" y="0"/>
                </a:lnTo>
                <a:lnTo>
                  <a:pt x="71483" y="0"/>
                </a:lnTo>
                <a:lnTo>
                  <a:pt x="9735988" y="0"/>
                </a:lnTo>
                <a:lnTo>
                  <a:pt x="9740681" y="0"/>
                </a:lnTo>
                <a:lnTo>
                  <a:pt x="9745329" y="456"/>
                </a:lnTo>
                <a:lnTo>
                  <a:pt x="9749933" y="1372"/>
                </a:lnTo>
                <a:lnTo>
                  <a:pt x="9754537" y="2280"/>
                </a:lnTo>
                <a:lnTo>
                  <a:pt x="9775700" y="12044"/>
                </a:lnTo>
                <a:lnTo>
                  <a:pt x="9779604" y="14650"/>
                </a:lnTo>
                <a:lnTo>
                  <a:pt x="9783214" y="17614"/>
                </a:lnTo>
                <a:lnTo>
                  <a:pt x="9786533" y="20933"/>
                </a:lnTo>
                <a:lnTo>
                  <a:pt x="9789852" y="24246"/>
                </a:lnTo>
                <a:lnTo>
                  <a:pt x="9802028" y="44118"/>
                </a:lnTo>
                <a:lnTo>
                  <a:pt x="9803824" y="48451"/>
                </a:lnTo>
                <a:lnTo>
                  <a:pt x="9805180" y="52923"/>
                </a:lnTo>
                <a:lnTo>
                  <a:pt x="9806096" y="57525"/>
                </a:lnTo>
                <a:lnTo>
                  <a:pt x="9807012" y="62133"/>
                </a:lnTo>
                <a:lnTo>
                  <a:pt x="9807471" y="66787"/>
                </a:lnTo>
                <a:lnTo>
                  <a:pt x="9807471" y="71483"/>
                </a:lnTo>
                <a:lnTo>
                  <a:pt x="9807471" y="1196149"/>
                </a:lnTo>
                <a:lnTo>
                  <a:pt x="9807471" y="1200845"/>
                </a:lnTo>
                <a:lnTo>
                  <a:pt x="9807012" y="1205489"/>
                </a:lnTo>
                <a:lnTo>
                  <a:pt x="9806097" y="1210092"/>
                </a:lnTo>
                <a:lnTo>
                  <a:pt x="9805181" y="1214694"/>
                </a:lnTo>
                <a:lnTo>
                  <a:pt x="9803824" y="1219163"/>
                </a:lnTo>
                <a:lnTo>
                  <a:pt x="9802028" y="1223494"/>
                </a:lnTo>
                <a:lnTo>
                  <a:pt x="9800233" y="1227832"/>
                </a:lnTo>
                <a:lnTo>
                  <a:pt x="9798030" y="1231955"/>
                </a:lnTo>
                <a:lnTo>
                  <a:pt x="9795422" y="1235860"/>
                </a:lnTo>
                <a:lnTo>
                  <a:pt x="9792815" y="1239765"/>
                </a:lnTo>
                <a:lnTo>
                  <a:pt x="9789852" y="1243376"/>
                </a:lnTo>
                <a:lnTo>
                  <a:pt x="9786533" y="1246694"/>
                </a:lnTo>
                <a:lnTo>
                  <a:pt x="9783214" y="1250013"/>
                </a:lnTo>
                <a:lnTo>
                  <a:pt x="9779604" y="1252977"/>
                </a:lnTo>
                <a:lnTo>
                  <a:pt x="9775700" y="1255583"/>
                </a:lnTo>
                <a:lnTo>
                  <a:pt x="9771798" y="1258189"/>
                </a:lnTo>
                <a:lnTo>
                  <a:pt x="9767678" y="1260390"/>
                </a:lnTo>
                <a:lnTo>
                  <a:pt x="9763342" y="1262182"/>
                </a:lnTo>
                <a:lnTo>
                  <a:pt x="9759006" y="1263979"/>
                </a:lnTo>
                <a:lnTo>
                  <a:pt x="9754537" y="1265338"/>
                </a:lnTo>
                <a:lnTo>
                  <a:pt x="9749933" y="1266255"/>
                </a:lnTo>
                <a:lnTo>
                  <a:pt x="9745329" y="1267171"/>
                </a:lnTo>
                <a:lnTo>
                  <a:pt x="9740681" y="1267632"/>
                </a:lnTo>
                <a:lnTo>
                  <a:pt x="9735988" y="1267632"/>
                </a:lnTo>
                <a:lnTo>
                  <a:pt x="71483" y="1267632"/>
                </a:lnTo>
                <a:lnTo>
                  <a:pt x="66789" y="1267632"/>
                </a:lnTo>
                <a:lnTo>
                  <a:pt x="62140" y="1267171"/>
                </a:lnTo>
                <a:lnTo>
                  <a:pt x="57537" y="1266255"/>
                </a:lnTo>
                <a:lnTo>
                  <a:pt x="52933" y="1265338"/>
                </a:lnTo>
                <a:lnTo>
                  <a:pt x="48464" y="1263979"/>
                </a:lnTo>
                <a:lnTo>
                  <a:pt x="44127" y="1262182"/>
                </a:lnTo>
                <a:lnTo>
                  <a:pt x="39791" y="1260390"/>
                </a:lnTo>
                <a:lnTo>
                  <a:pt x="35671" y="1258189"/>
                </a:lnTo>
                <a:lnTo>
                  <a:pt x="31769" y="1255583"/>
                </a:lnTo>
                <a:lnTo>
                  <a:pt x="27866" y="1252977"/>
                </a:lnTo>
                <a:lnTo>
                  <a:pt x="24255" y="1250013"/>
                </a:lnTo>
                <a:lnTo>
                  <a:pt x="20936" y="1246694"/>
                </a:lnTo>
                <a:lnTo>
                  <a:pt x="17617" y="1243376"/>
                </a:lnTo>
                <a:lnTo>
                  <a:pt x="5441" y="1223499"/>
                </a:lnTo>
                <a:lnTo>
                  <a:pt x="3645" y="1219163"/>
                </a:lnTo>
                <a:lnTo>
                  <a:pt x="2289" y="1214694"/>
                </a:lnTo>
                <a:lnTo>
                  <a:pt x="1373" y="1210092"/>
                </a:lnTo>
                <a:lnTo>
                  <a:pt x="457" y="1205489"/>
                </a:lnTo>
                <a:lnTo>
                  <a:pt x="0" y="1200845"/>
                </a:lnTo>
                <a:lnTo>
                  <a:pt x="0" y="1196149"/>
                </a:lnTo>
                <a:close/>
              </a:path>
              <a:path w="9807575" h="4965700">
                <a:moveTo>
                  <a:pt x="0" y="4188905"/>
                </a:moveTo>
                <a:lnTo>
                  <a:pt x="0" y="1348646"/>
                </a:lnTo>
                <a:lnTo>
                  <a:pt x="0" y="1343950"/>
                </a:lnTo>
                <a:lnTo>
                  <a:pt x="457" y="1339296"/>
                </a:lnTo>
                <a:lnTo>
                  <a:pt x="1373" y="1334693"/>
                </a:lnTo>
                <a:lnTo>
                  <a:pt x="2289" y="1330091"/>
                </a:lnTo>
                <a:lnTo>
                  <a:pt x="3645" y="1325619"/>
                </a:lnTo>
                <a:lnTo>
                  <a:pt x="5441" y="1321286"/>
                </a:lnTo>
                <a:lnTo>
                  <a:pt x="7237" y="1316948"/>
                </a:lnTo>
                <a:lnTo>
                  <a:pt x="20936" y="1298096"/>
                </a:lnTo>
                <a:lnTo>
                  <a:pt x="24255" y="1294777"/>
                </a:lnTo>
                <a:lnTo>
                  <a:pt x="44127" y="1282598"/>
                </a:lnTo>
                <a:lnTo>
                  <a:pt x="48464" y="1280802"/>
                </a:lnTo>
                <a:lnTo>
                  <a:pt x="52933" y="1279448"/>
                </a:lnTo>
                <a:lnTo>
                  <a:pt x="57537" y="1278532"/>
                </a:lnTo>
                <a:lnTo>
                  <a:pt x="62140" y="1277619"/>
                </a:lnTo>
                <a:lnTo>
                  <a:pt x="66789" y="1277163"/>
                </a:lnTo>
                <a:lnTo>
                  <a:pt x="71483" y="1277163"/>
                </a:lnTo>
                <a:lnTo>
                  <a:pt x="9735988" y="1277163"/>
                </a:lnTo>
                <a:lnTo>
                  <a:pt x="9740681" y="1277163"/>
                </a:lnTo>
                <a:lnTo>
                  <a:pt x="9745329" y="1277619"/>
                </a:lnTo>
                <a:lnTo>
                  <a:pt x="9749933" y="1278532"/>
                </a:lnTo>
                <a:lnTo>
                  <a:pt x="9754537" y="1279448"/>
                </a:lnTo>
                <a:lnTo>
                  <a:pt x="9759006" y="1280802"/>
                </a:lnTo>
                <a:lnTo>
                  <a:pt x="9763342" y="1282598"/>
                </a:lnTo>
                <a:lnTo>
                  <a:pt x="9767678" y="1284390"/>
                </a:lnTo>
                <a:lnTo>
                  <a:pt x="9786533" y="1298096"/>
                </a:lnTo>
                <a:lnTo>
                  <a:pt x="9789852" y="1301414"/>
                </a:lnTo>
                <a:lnTo>
                  <a:pt x="9802028" y="1321286"/>
                </a:lnTo>
                <a:lnTo>
                  <a:pt x="9803824" y="1325619"/>
                </a:lnTo>
                <a:lnTo>
                  <a:pt x="9805180" y="1330091"/>
                </a:lnTo>
                <a:lnTo>
                  <a:pt x="9806096" y="1334693"/>
                </a:lnTo>
                <a:lnTo>
                  <a:pt x="9807012" y="1339296"/>
                </a:lnTo>
                <a:lnTo>
                  <a:pt x="9807471" y="1343950"/>
                </a:lnTo>
                <a:lnTo>
                  <a:pt x="9807471" y="1348646"/>
                </a:lnTo>
                <a:lnTo>
                  <a:pt x="9807471" y="4188905"/>
                </a:lnTo>
                <a:lnTo>
                  <a:pt x="9807471" y="4193596"/>
                </a:lnTo>
                <a:lnTo>
                  <a:pt x="9807012" y="4198250"/>
                </a:lnTo>
                <a:lnTo>
                  <a:pt x="9806097" y="4202857"/>
                </a:lnTo>
                <a:lnTo>
                  <a:pt x="9805181" y="4207455"/>
                </a:lnTo>
                <a:lnTo>
                  <a:pt x="9803824" y="4211922"/>
                </a:lnTo>
                <a:lnTo>
                  <a:pt x="9802028" y="4216250"/>
                </a:lnTo>
                <a:lnTo>
                  <a:pt x="9800233" y="4220588"/>
                </a:lnTo>
                <a:lnTo>
                  <a:pt x="9798030" y="4224703"/>
                </a:lnTo>
                <a:lnTo>
                  <a:pt x="9795422" y="4228602"/>
                </a:lnTo>
                <a:lnTo>
                  <a:pt x="9792815" y="4232511"/>
                </a:lnTo>
                <a:lnTo>
                  <a:pt x="9763342" y="4254933"/>
                </a:lnTo>
                <a:lnTo>
                  <a:pt x="9759006" y="4256730"/>
                </a:lnTo>
                <a:lnTo>
                  <a:pt x="9754537" y="4258089"/>
                </a:lnTo>
                <a:lnTo>
                  <a:pt x="9749933" y="4259011"/>
                </a:lnTo>
                <a:lnTo>
                  <a:pt x="9745329" y="4259931"/>
                </a:lnTo>
                <a:lnTo>
                  <a:pt x="9740681" y="4260388"/>
                </a:lnTo>
                <a:lnTo>
                  <a:pt x="9735988" y="4260388"/>
                </a:lnTo>
                <a:lnTo>
                  <a:pt x="71483" y="4260388"/>
                </a:lnTo>
                <a:lnTo>
                  <a:pt x="66789" y="4260388"/>
                </a:lnTo>
                <a:lnTo>
                  <a:pt x="62140" y="4259931"/>
                </a:lnTo>
                <a:lnTo>
                  <a:pt x="57537" y="4259011"/>
                </a:lnTo>
                <a:lnTo>
                  <a:pt x="52933" y="4258099"/>
                </a:lnTo>
                <a:lnTo>
                  <a:pt x="17617" y="4236123"/>
                </a:lnTo>
                <a:lnTo>
                  <a:pt x="12047" y="4228602"/>
                </a:lnTo>
                <a:lnTo>
                  <a:pt x="9439" y="4224703"/>
                </a:lnTo>
                <a:lnTo>
                  <a:pt x="7237" y="4220588"/>
                </a:lnTo>
                <a:lnTo>
                  <a:pt x="5441" y="4216250"/>
                </a:lnTo>
                <a:lnTo>
                  <a:pt x="3645" y="4211922"/>
                </a:lnTo>
                <a:lnTo>
                  <a:pt x="2289" y="4207455"/>
                </a:lnTo>
                <a:lnTo>
                  <a:pt x="1373" y="4202848"/>
                </a:lnTo>
                <a:lnTo>
                  <a:pt x="457" y="4198241"/>
                </a:lnTo>
                <a:lnTo>
                  <a:pt x="0" y="4193596"/>
                </a:lnTo>
                <a:lnTo>
                  <a:pt x="0" y="4188905"/>
                </a:lnTo>
                <a:close/>
              </a:path>
              <a:path w="9807575" h="4965700">
                <a:moveTo>
                  <a:pt x="0" y="4894204"/>
                </a:moveTo>
                <a:lnTo>
                  <a:pt x="0" y="4341402"/>
                </a:lnTo>
                <a:lnTo>
                  <a:pt x="0" y="4336701"/>
                </a:lnTo>
                <a:lnTo>
                  <a:pt x="457" y="4332057"/>
                </a:lnTo>
                <a:lnTo>
                  <a:pt x="1373" y="4327449"/>
                </a:lnTo>
                <a:lnTo>
                  <a:pt x="2289" y="4322842"/>
                </a:lnTo>
                <a:lnTo>
                  <a:pt x="3645" y="4318375"/>
                </a:lnTo>
                <a:lnTo>
                  <a:pt x="5441" y="4314037"/>
                </a:lnTo>
                <a:lnTo>
                  <a:pt x="7237" y="4309700"/>
                </a:lnTo>
                <a:lnTo>
                  <a:pt x="20936" y="4290852"/>
                </a:lnTo>
                <a:lnTo>
                  <a:pt x="24255" y="4287530"/>
                </a:lnTo>
                <a:lnTo>
                  <a:pt x="62140" y="4270375"/>
                </a:lnTo>
                <a:lnTo>
                  <a:pt x="66789" y="4269919"/>
                </a:lnTo>
                <a:lnTo>
                  <a:pt x="71483" y="4269919"/>
                </a:lnTo>
                <a:lnTo>
                  <a:pt x="9735988" y="4269919"/>
                </a:lnTo>
                <a:lnTo>
                  <a:pt x="9740681" y="4269919"/>
                </a:lnTo>
                <a:lnTo>
                  <a:pt x="9745329" y="4270375"/>
                </a:lnTo>
                <a:lnTo>
                  <a:pt x="9783214" y="4287530"/>
                </a:lnTo>
                <a:lnTo>
                  <a:pt x="9786533" y="4290852"/>
                </a:lnTo>
                <a:lnTo>
                  <a:pt x="9789852" y="4294165"/>
                </a:lnTo>
                <a:lnTo>
                  <a:pt x="9792816" y="4297777"/>
                </a:lnTo>
                <a:lnTo>
                  <a:pt x="9795423" y="4301686"/>
                </a:lnTo>
                <a:lnTo>
                  <a:pt x="9798030" y="4305586"/>
                </a:lnTo>
                <a:lnTo>
                  <a:pt x="9800233" y="4309700"/>
                </a:lnTo>
                <a:lnTo>
                  <a:pt x="9802028" y="4314037"/>
                </a:lnTo>
                <a:lnTo>
                  <a:pt x="9803824" y="4318375"/>
                </a:lnTo>
                <a:lnTo>
                  <a:pt x="9805180" y="4322842"/>
                </a:lnTo>
                <a:lnTo>
                  <a:pt x="9806096" y="4327449"/>
                </a:lnTo>
                <a:lnTo>
                  <a:pt x="9807012" y="4332057"/>
                </a:lnTo>
                <a:lnTo>
                  <a:pt x="9807471" y="4336701"/>
                </a:lnTo>
                <a:lnTo>
                  <a:pt x="9807471" y="4341402"/>
                </a:lnTo>
                <a:lnTo>
                  <a:pt x="9807471" y="4894204"/>
                </a:lnTo>
                <a:lnTo>
                  <a:pt x="9807471" y="4898886"/>
                </a:lnTo>
                <a:lnTo>
                  <a:pt x="9807012" y="4903540"/>
                </a:lnTo>
                <a:lnTo>
                  <a:pt x="9806097" y="4908147"/>
                </a:lnTo>
                <a:lnTo>
                  <a:pt x="9805181" y="4912754"/>
                </a:lnTo>
                <a:lnTo>
                  <a:pt x="9803824" y="4917222"/>
                </a:lnTo>
                <a:lnTo>
                  <a:pt x="9802028" y="4921550"/>
                </a:lnTo>
                <a:lnTo>
                  <a:pt x="9800233" y="4925887"/>
                </a:lnTo>
                <a:lnTo>
                  <a:pt x="9798030" y="4930002"/>
                </a:lnTo>
                <a:lnTo>
                  <a:pt x="9795422" y="4933901"/>
                </a:lnTo>
                <a:lnTo>
                  <a:pt x="9792815" y="4937811"/>
                </a:lnTo>
                <a:lnTo>
                  <a:pt x="9789852" y="4941422"/>
                </a:lnTo>
                <a:lnTo>
                  <a:pt x="9786533" y="4944744"/>
                </a:lnTo>
                <a:lnTo>
                  <a:pt x="9783214" y="4948068"/>
                </a:lnTo>
                <a:lnTo>
                  <a:pt x="9779604" y="4951027"/>
                </a:lnTo>
                <a:lnTo>
                  <a:pt x="9775700" y="4953634"/>
                </a:lnTo>
                <a:lnTo>
                  <a:pt x="9771798" y="4956249"/>
                </a:lnTo>
                <a:lnTo>
                  <a:pt x="9767678" y="4958445"/>
                </a:lnTo>
                <a:lnTo>
                  <a:pt x="9763342" y="4960232"/>
                </a:lnTo>
                <a:lnTo>
                  <a:pt x="9759006" y="4962029"/>
                </a:lnTo>
                <a:lnTo>
                  <a:pt x="9754537" y="4963388"/>
                </a:lnTo>
                <a:lnTo>
                  <a:pt x="9749933" y="4964310"/>
                </a:lnTo>
                <a:lnTo>
                  <a:pt x="9745329" y="4965231"/>
                </a:lnTo>
                <a:lnTo>
                  <a:pt x="9740681" y="4965687"/>
                </a:lnTo>
                <a:lnTo>
                  <a:pt x="9735988" y="4965687"/>
                </a:lnTo>
                <a:lnTo>
                  <a:pt x="71483" y="4965687"/>
                </a:lnTo>
                <a:lnTo>
                  <a:pt x="66789" y="4965687"/>
                </a:lnTo>
                <a:lnTo>
                  <a:pt x="62140" y="4965231"/>
                </a:lnTo>
                <a:lnTo>
                  <a:pt x="57537" y="4964310"/>
                </a:lnTo>
                <a:lnTo>
                  <a:pt x="52933" y="4963398"/>
                </a:lnTo>
                <a:lnTo>
                  <a:pt x="31769" y="4953634"/>
                </a:lnTo>
                <a:lnTo>
                  <a:pt x="27866" y="4951027"/>
                </a:lnTo>
                <a:lnTo>
                  <a:pt x="24255" y="4948068"/>
                </a:lnTo>
                <a:lnTo>
                  <a:pt x="20936" y="4944744"/>
                </a:lnTo>
                <a:lnTo>
                  <a:pt x="17617" y="4941422"/>
                </a:lnTo>
                <a:lnTo>
                  <a:pt x="14654" y="4937811"/>
                </a:lnTo>
                <a:lnTo>
                  <a:pt x="12047" y="4933901"/>
                </a:lnTo>
                <a:lnTo>
                  <a:pt x="9439" y="4930002"/>
                </a:lnTo>
                <a:lnTo>
                  <a:pt x="7237" y="4925887"/>
                </a:lnTo>
                <a:lnTo>
                  <a:pt x="5441" y="4921550"/>
                </a:lnTo>
                <a:lnTo>
                  <a:pt x="3645" y="4917222"/>
                </a:lnTo>
                <a:lnTo>
                  <a:pt x="2289" y="4912754"/>
                </a:lnTo>
                <a:lnTo>
                  <a:pt x="1373" y="4908147"/>
                </a:lnTo>
                <a:lnTo>
                  <a:pt x="457" y="4903540"/>
                </a:lnTo>
                <a:lnTo>
                  <a:pt x="0" y="4898886"/>
                </a:lnTo>
                <a:lnTo>
                  <a:pt x="0" y="4894204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70125" y="4873325"/>
            <a:ext cx="188722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0" dirty="0">
                <a:latin typeface="Microsoft Sans Serif"/>
                <a:cs typeface="Microsoft Sans Serif"/>
              </a:rPr>
              <a:t>ДЯКУЄМО </a:t>
            </a:r>
            <a:r>
              <a:rPr sz="1200" dirty="0">
                <a:latin typeface="Microsoft Sans Serif"/>
                <a:cs typeface="Microsoft Sans Serif"/>
              </a:rPr>
              <a:t>ЗА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ВІДПОВІДІ!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379" y="603405"/>
            <a:ext cx="9668510" cy="1887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21.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Які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додаткові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освітні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послуги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хотіли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би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отримувати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</a:t>
            </a:r>
            <a:r>
              <a:rPr sz="1200" spc="4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університеті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(клуби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інтересами,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спортивні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секції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тощо)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50" dirty="0">
                <a:solidFill>
                  <a:srgbClr val="202024"/>
                </a:solidFill>
                <a:latin typeface="Microsoft Sans Serif"/>
                <a:cs typeface="Microsoft Sans Serif"/>
              </a:rPr>
              <a:t>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0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05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r>
              <a:rPr sz="105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05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</a:t>
            </a:r>
            <a:r>
              <a:rPr sz="105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050" dirty="0">
                <a:solidFill>
                  <a:srgbClr val="202024"/>
                </a:solidFill>
                <a:latin typeface="Microsoft Sans Serif"/>
                <a:cs typeface="Microsoft Sans Serif"/>
              </a:rPr>
              <a:t>этот</a:t>
            </a:r>
            <a:r>
              <a:rPr sz="105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050" dirty="0">
                <a:solidFill>
                  <a:srgbClr val="202024"/>
                </a:solidFill>
                <a:latin typeface="Microsoft Sans Serif"/>
                <a:cs typeface="Microsoft Sans Serif"/>
              </a:rPr>
              <a:t>вопрос</a:t>
            </a:r>
            <a:r>
              <a:rPr sz="105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050" dirty="0">
                <a:solidFill>
                  <a:srgbClr val="202024"/>
                </a:solidFill>
                <a:latin typeface="Microsoft Sans Serif"/>
                <a:cs typeface="Microsoft Sans Serif"/>
              </a:rPr>
              <a:t>пока</a:t>
            </a:r>
            <a:r>
              <a:rPr sz="105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050" spc="-20" dirty="0">
                <a:solidFill>
                  <a:srgbClr val="202024"/>
                </a:solidFill>
                <a:latin typeface="Microsoft Sans Serif"/>
                <a:cs typeface="Microsoft Sans Serif"/>
              </a:rPr>
              <a:t>нет.</a:t>
            </a:r>
            <a:endParaRPr sz="105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>
              <a:latin typeface="Microsoft Sans Serif"/>
              <a:cs typeface="Microsoft Sans Serif"/>
            </a:endParaRPr>
          </a:p>
          <a:p>
            <a:pPr marL="8915400">
              <a:lnSpc>
                <a:spcPts val="1230"/>
              </a:lnSpc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22.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Ваш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курс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та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форма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навчання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54079" y="2722477"/>
            <a:ext cx="6976745" cy="1906270"/>
            <a:chOff x="454079" y="2722477"/>
            <a:chExt cx="6976745" cy="1906270"/>
          </a:xfrm>
        </p:grpSpPr>
        <p:sp>
          <p:nvSpPr>
            <p:cNvPr id="8" name="object 8"/>
            <p:cNvSpPr/>
            <p:nvPr/>
          </p:nvSpPr>
          <p:spPr>
            <a:xfrm>
              <a:off x="454079" y="2722477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2817787"/>
              <a:ext cx="114372" cy="114372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2998878"/>
              <a:ext cx="114372" cy="1143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3179968"/>
              <a:ext cx="114372" cy="11437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016293" y="2743970"/>
            <a:ext cx="1487170" cy="74993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1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курс,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денна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1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курс,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заочна,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дистанційна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2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курс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денна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2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курс,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заочна,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дистанційна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746305" y="2927948"/>
            <a:ext cx="2235200" cy="752475"/>
            <a:chOff x="2746305" y="2927948"/>
            <a:chExt cx="2235200" cy="752475"/>
          </a:xfrm>
        </p:grpSpPr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66965" y="3361058"/>
              <a:ext cx="114372" cy="114372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2751067" y="2932710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857796" y="742873"/>
                  </a:moveTo>
                  <a:lnTo>
                    <a:pt x="0" y="742873"/>
                  </a:lnTo>
                  <a:lnTo>
                    <a:pt x="428898" y="0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close/>
                </a:path>
              </a:pathLst>
            </a:custGeom>
            <a:solidFill>
              <a:srgbClr val="0F95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751067" y="2932710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0" y="742873"/>
                  </a:moveTo>
                  <a:lnTo>
                    <a:pt x="428898" y="0"/>
                  </a:lnTo>
                  <a:lnTo>
                    <a:pt x="452988" y="14437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lnTo>
                    <a:pt x="0" y="74287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3073295" y="3301596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888518" y="2813034"/>
            <a:ext cx="1725295" cy="1725295"/>
            <a:chOff x="1888518" y="2813034"/>
            <a:chExt cx="1725295" cy="1725295"/>
          </a:xfrm>
        </p:grpSpPr>
        <p:sp>
          <p:nvSpPr>
            <p:cNvPr id="19" name="object 19"/>
            <p:cNvSpPr/>
            <p:nvPr/>
          </p:nvSpPr>
          <p:spPr>
            <a:xfrm>
              <a:off x="2751067" y="2932710"/>
              <a:ext cx="429259" cy="742950"/>
            </a:xfrm>
            <a:custGeom>
              <a:avLst/>
              <a:gdLst/>
              <a:ahLst/>
              <a:cxnLst/>
              <a:rect l="l" t="t" r="r" b="b"/>
              <a:pathLst>
                <a:path w="429260" h="742950">
                  <a:moveTo>
                    <a:pt x="0" y="742873"/>
                  </a:moveTo>
                  <a:lnTo>
                    <a:pt x="428898" y="0"/>
                  </a:lnTo>
                  <a:lnTo>
                    <a:pt x="0" y="742873"/>
                  </a:lnTo>
                  <a:close/>
                </a:path>
              </a:pathLst>
            </a:custGeom>
            <a:solidFill>
              <a:srgbClr val="FF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51067" y="2932710"/>
              <a:ext cx="429259" cy="742950"/>
            </a:xfrm>
            <a:custGeom>
              <a:avLst/>
              <a:gdLst/>
              <a:ahLst/>
              <a:cxnLst/>
              <a:rect l="l" t="t" r="r" b="b"/>
              <a:pathLst>
                <a:path w="429260" h="742950">
                  <a:moveTo>
                    <a:pt x="0" y="742873"/>
                  </a:moveTo>
                  <a:lnTo>
                    <a:pt x="428898" y="0"/>
                  </a:lnTo>
                  <a:lnTo>
                    <a:pt x="0" y="74287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51067" y="2932710"/>
              <a:ext cx="429259" cy="742950"/>
            </a:xfrm>
            <a:custGeom>
              <a:avLst/>
              <a:gdLst/>
              <a:ahLst/>
              <a:cxnLst/>
              <a:rect l="l" t="t" r="r" b="b"/>
              <a:pathLst>
                <a:path w="429260" h="742950">
                  <a:moveTo>
                    <a:pt x="0" y="742873"/>
                  </a:moveTo>
                  <a:lnTo>
                    <a:pt x="428898" y="0"/>
                  </a:lnTo>
                  <a:lnTo>
                    <a:pt x="0" y="742873"/>
                  </a:lnTo>
                  <a:close/>
                </a:path>
              </a:pathLst>
            </a:custGeom>
            <a:solidFill>
              <a:srgbClr val="DB38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751067" y="2932710"/>
              <a:ext cx="429259" cy="742950"/>
            </a:xfrm>
            <a:custGeom>
              <a:avLst/>
              <a:gdLst/>
              <a:ahLst/>
              <a:cxnLst/>
              <a:rect l="l" t="t" r="r" b="b"/>
              <a:pathLst>
                <a:path w="429260" h="742950">
                  <a:moveTo>
                    <a:pt x="0" y="742873"/>
                  </a:moveTo>
                  <a:lnTo>
                    <a:pt x="428898" y="0"/>
                  </a:lnTo>
                  <a:lnTo>
                    <a:pt x="0" y="74287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893283" y="2817800"/>
              <a:ext cx="1715770" cy="1715770"/>
            </a:xfrm>
            <a:custGeom>
              <a:avLst/>
              <a:gdLst/>
              <a:ahLst/>
              <a:cxnLst/>
              <a:rect l="l" t="t" r="r" b="b"/>
              <a:pathLst>
                <a:path w="1715770" h="1715770">
                  <a:moveTo>
                    <a:pt x="871818" y="1715465"/>
                  </a:moveTo>
                  <a:lnTo>
                    <a:pt x="825041" y="1714954"/>
                  </a:lnTo>
                  <a:lnTo>
                    <a:pt x="778362" y="1711895"/>
                  </a:lnTo>
                  <a:lnTo>
                    <a:pt x="731918" y="1706295"/>
                  </a:lnTo>
                  <a:lnTo>
                    <a:pt x="685849" y="1698172"/>
                  </a:lnTo>
                  <a:lnTo>
                    <a:pt x="640292" y="1687550"/>
                  </a:lnTo>
                  <a:lnTo>
                    <a:pt x="595381" y="1674459"/>
                  </a:lnTo>
                  <a:lnTo>
                    <a:pt x="551250" y="1658940"/>
                  </a:lnTo>
                  <a:lnTo>
                    <a:pt x="508031" y="1641038"/>
                  </a:lnTo>
                  <a:lnTo>
                    <a:pt x="465853" y="1620807"/>
                  </a:lnTo>
                  <a:lnTo>
                    <a:pt x="424840" y="1598306"/>
                  </a:lnTo>
                  <a:lnTo>
                    <a:pt x="385114" y="1573603"/>
                  </a:lnTo>
                  <a:lnTo>
                    <a:pt x="346794" y="1546772"/>
                  </a:lnTo>
                  <a:lnTo>
                    <a:pt x="309994" y="1517891"/>
                  </a:lnTo>
                  <a:lnTo>
                    <a:pt x="274824" y="1487047"/>
                  </a:lnTo>
                  <a:lnTo>
                    <a:pt x="241387" y="1454331"/>
                  </a:lnTo>
                  <a:lnTo>
                    <a:pt x="209783" y="1419842"/>
                  </a:lnTo>
                  <a:lnTo>
                    <a:pt x="180106" y="1383680"/>
                  </a:lnTo>
                  <a:lnTo>
                    <a:pt x="152445" y="1345955"/>
                  </a:lnTo>
                  <a:lnTo>
                    <a:pt x="126881" y="1306778"/>
                  </a:lnTo>
                  <a:lnTo>
                    <a:pt x="103491" y="1266266"/>
                  </a:lnTo>
                  <a:lnTo>
                    <a:pt x="82345" y="1224538"/>
                  </a:lnTo>
                  <a:lnTo>
                    <a:pt x="63504" y="1181720"/>
                  </a:lnTo>
                  <a:lnTo>
                    <a:pt x="47026" y="1137939"/>
                  </a:lnTo>
                  <a:lnTo>
                    <a:pt x="32959" y="1093324"/>
                  </a:lnTo>
                  <a:lnTo>
                    <a:pt x="21345" y="1048009"/>
                  </a:lnTo>
                  <a:lnTo>
                    <a:pt x="12219" y="1002128"/>
                  </a:lnTo>
                  <a:lnTo>
                    <a:pt x="5607" y="955818"/>
                  </a:lnTo>
                  <a:lnTo>
                    <a:pt x="1530" y="909216"/>
                  </a:lnTo>
                  <a:lnTo>
                    <a:pt x="0" y="862462"/>
                  </a:lnTo>
                  <a:lnTo>
                    <a:pt x="191" y="839070"/>
                  </a:lnTo>
                  <a:lnTo>
                    <a:pt x="2486" y="792347"/>
                  </a:lnTo>
                  <a:lnTo>
                    <a:pt x="7325" y="745818"/>
                  </a:lnTo>
                  <a:lnTo>
                    <a:pt x="14694" y="699623"/>
                  </a:lnTo>
                  <a:lnTo>
                    <a:pt x="24570" y="653897"/>
                  </a:lnTo>
                  <a:lnTo>
                    <a:pt x="36923" y="608778"/>
                  </a:lnTo>
                  <a:lnTo>
                    <a:pt x="51718" y="564400"/>
                  </a:lnTo>
                  <a:lnTo>
                    <a:pt x="68911" y="520894"/>
                  </a:lnTo>
                  <a:lnTo>
                    <a:pt x="88449" y="478390"/>
                  </a:lnTo>
                  <a:lnTo>
                    <a:pt x="110275" y="437014"/>
                  </a:lnTo>
                  <a:lnTo>
                    <a:pt x="134325" y="396890"/>
                  </a:lnTo>
                  <a:lnTo>
                    <a:pt x="160526" y="358136"/>
                  </a:lnTo>
                  <a:lnTo>
                    <a:pt x="188801" y="320868"/>
                  </a:lnTo>
                  <a:lnTo>
                    <a:pt x="219066" y="285197"/>
                  </a:lnTo>
                  <a:lnTo>
                    <a:pt x="251229" y="251230"/>
                  </a:lnTo>
                  <a:lnTo>
                    <a:pt x="285197" y="219066"/>
                  </a:lnTo>
                  <a:lnTo>
                    <a:pt x="320868" y="188801"/>
                  </a:lnTo>
                  <a:lnTo>
                    <a:pt x="358136" y="160526"/>
                  </a:lnTo>
                  <a:lnTo>
                    <a:pt x="396889" y="134325"/>
                  </a:lnTo>
                  <a:lnTo>
                    <a:pt x="437014" y="110275"/>
                  </a:lnTo>
                  <a:lnTo>
                    <a:pt x="478389" y="88449"/>
                  </a:lnTo>
                  <a:lnTo>
                    <a:pt x="520893" y="68911"/>
                  </a:lnTo>
                  <a:lnTo>
                    <a:pt x="564399" y="51718"/>
                  </a:lnTo>
                  <a:lnTo>
                    <a:pt x="608778" y="36923"/>
                  </a:lnTo>
                  <a:lnTo>
                    <a:pt x="653897" y="24569"/>
                  </a:lnTo>
                  <a:lnTo>
                    <a:pt x="699622" y="14694"/>
                  </a:lnTo>
                  <a:lnTo>
                    <a:pt x="745818" y="7325"/>
                  </a:lnTo>
                  <a:lnTo>
                    <a:pt x="792347" y="2486"/>
                  </a:lnTo>
                  <a:lnTo>
                    <a:pt x="839070" y="191"/>
                  </a:lnTo>
                  <a:lnTo>
                    <a:pt x="862462" y="0"/>
                  </a:lnTo>
                  <a:lnTo>
                    <a:pt x="885849" y="446"/>
                  </a:lnTo>
                  <a:lnTo>
                    <a:pt x="932545" y="3251"/>
                  </a:lnTo>
                  <a:lnTo>
                    <a:pt x="979018" y="8597"/>
                  </a:lnTo>
                  <a:lnTo>
                    <a:pt x="1025131" y="16469"/>
                  </a:lnTo>
                  <a:lnTo>
                    <a:pt x="1070746" y="26843"/>
                  </a:lnTo>
                  <a:lnTo>
                    <a:pt x="1115727" y="39688"/>
                  </a:lnTo>
                  <a:lnTo>
                    <a:pt x="1159942" y="54966"/>
                  </a:lnTo>
                  <a:lnTo>
                    <a:pt x="1203258" y="72632"/>
                  </a:lnTo>
                  <a:lnTo>
                    <a:pt x="1245546" y="92633"/>
                  </a:lnTo>
                  <a:lnTo>
                    <a:pt x="1286681" y="114910"/>
                  </a:lnTo>
                  <a:lnTo>
                    <a:pt x="857783" y="857783"/>
                  </a:lnTo>
                  <a:lnTo>
                    <a:pt x="1715579" y="857783"/>
                  </a:lnTo>
                  <a:lnTo>
                    <a:pt x="1714304" y="904545"/>
                  </a:lnTo>
                  <a:lnTo>
                    <a:pt x="1710481" y="951169"/>
                  </a:lnTo>
                  <a:lnTo>
                    <a:pt x="1704122" y="997514"/>
                  </a:lnTo>
                  <a:lnTo>
                    <a:pt x="1695246" y="1043444"/>
                  </a:lnTo>
                  <a:lnTo>
                    <a:pt x="1683880" y="1088822"/>
                  </a:lnTo>
                  <a:lnTo>
                    <a:pt x="1670056" y="1133513"/>
                  </a:lnTo>
                  <a:lnTo>
                    <a:pt x="1653817" y="1177383"/>
                  </a:lnTo>
                  <a:lnTo>
                    <a:pt x="1635210" y="1220303"/>
                  </a:lnTo>
                  <a:lnTo>
                    <a:pt x="1614292" y="1262146"/>
                  </a:lnTo>
                  <a:lnTo>
                    <a:pt x="1591123" y="1302785"/>
                  </a:lnTo>
                  <a:lnTo>
                    <a:pt x="1565774" y="1342101"/>
                  </a:lnTo>
                  <a:lnTo>
                    <a:pt x="1538319" y="1379976"/>
                  </a:lnTo>
                  <a:lnTo>
                    <a:pt x="1508840" y="1416299"/>
                  </a:lnTo>
                  <a:lnTo>
                    <a:pt x="1477424" y="1450960"/>
                  </a:lnTo>
                  <a:lnTo>
                    <a:pt x="1444166" y="1483858"/>
                  </a:lnTo>
                  <a:lnTo>
                    <a:pt x="1409164" y="1514893"/>
                  </a:lnTo>
                  <a:lnTo>
                    <a:pt x="1372522" y="1543974"/>
                  </a:lnTo>
                  <a:lnTo>
                    <a:pt x="1334349" y="1571015"/>
                  </a:lnTo>
                  <a:lnTo>
                    <a:pt x="1294759" y="1595934"/>
                  </a:lnTo>
                  <a:lnTo>
                    <a:pt x="1253869" y="1618658"/>
                  </a:lnTo>
                  <a:lnTo>
                    <a:pt x="1211802" y="1639119"/>
                  </a:lnTo>
                  <a:lnTo>
                    <a:pt x="1168681" y="1657256"/>
                  </a:lnTo>
                  <a:lnTo>
                    <a:pt x="1124636" y="1673016"/>
                  </a:lnTo>
                  <a:lnTo>
                    <a:pt x="1079797" y="1686351"/>
                  </a:lnTo>
                  <a:lnTo>
                    <a:pt x="1034298" y="1697222"/>
                  </a:lnTo>
                  <a:lnTo>
                    <a:pt x="988274" y="1705596"/>
                  </a:lnTo>
                  <a:lnTo>
                    <a:pt x="941862" y="1711449"/>
                  </a:lnTo>
                  <a:lnTo>
                    <a:pt x="895200" y="1714763"/>
                  </a:lnTo>
                  <a:lnTo>
                    <a:pt x="871818" y="1715465"/>
                  </a:lnTo>
                  <a:close/>
                </a:path>
              </a:pathLst>
            </a:custGeom>
            <a:solidFill>
              <a:srgbClr val="33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893283" y="2817800"/>
              <a:ext cx="1715770" cy="1715770"/>
            </a:xfrm>
            <a:custGeom>
              <a:avLst/>
              <a:gdLst/>
              <a:ahLst/>
              <a:cxnLst/>
              <a:rect l="l" t="t" r="r" b="b"/>
              <a:pathLst>
                <a:path w="1715770" h="1715770">
                  <a:moveTo>
                    <a:pt x="857783" y="857783"/>
                  </a:moveTo>
                  <a:lnTo>
                    <a:pt x="1715579" y="857783"/>
                  </a:lnTo>
                  <a:lnTo>
                    <a:pt x="1715500" y="869480"/>
                  </a:lnTo>
                  <a:lnTo>
                    <a:pt x="1715261" y="881173"/>
                  </a:lnTo>
                  <a:lnTo>
                    <a:pt x="1712710" y="927883"/>
                  </a:lnTo>
                  <a:lnTo>
                    <a:pt x="1707618" y="974385"/>
                  </a:lnTo>
                  <a:lnTo>
                    <a:pt x="1699997" y="1020540"/>
                  </a:lnTo>
                  <a:lnTo>
                    <a:pt x="1689873" y="1066211"/>
                  </a:lnTo>
                  <a:lnTo>
                    <a:pt x="1677273" y="1111262"/>
                  </a:lnTo>
                  <a:lnTo>
                    <a:pt x="1662236" y="1155559"/>
                  </a:lnTo>
                  <a:lnTo>
                    <a:pt x="1644807" y="1198970"/>
                  </a:lnTo>
                  <a:lnTo>
                    <a:pt x="1625037" y="1241367"/>
                  </a:lnTo>
                  <a:lnTo>
                    <a:pt x="1602985" y="1282623"/>
                  </a:lnTo>
                  <a:lnTo>
                    <a:pt x="1578717" y="1322616"/>
                  </a:lnTo>
                  <a:lnTo>
                    <a:pt x="1552305" y="1361226"/>
                  </a:lnTo>
                  <a:lnTo>
                    <a:pt x="1523827" y="1398339"/>
                  </a:lnTo>
                  <a:lnTo>
                    <a:pt x="1493368" y="1433844"/>
                  </a:lnTo>
                  <a:lnTo>
                    <a:pt x="1461020" y="1467636"/>
                  </a:lnTo>
                  <a:lnTo>
                    <a:pt x="1426877" y="1499614"/>
                  </a:lnTo>
                  <a:lnTo>
                    <a:pt x="1391041" y="1529684"/>
                  </a:lnTo>
                  <a:lnTo>
                    <a:pt x="1353620" y="1557755"/>
                  </a:lnTo>
                  <a:lnTo>
                    <a:pt x="1314724" y="1583744"/>
                  </a:lnTo>
                  <a:lnTo>
                    <a:pt x="1274469" y="1607575"/>
                  </a:lnTo>
                  <a:lnTo>
                    <a:pt x="1232975" y="1629175"/>
                  </a:lnTo>
                  <a:lnTo>
                    <a:pt x="1190365" y="1648482"/>
                  </a:lnTo>
                  <a:lnTo>
                    <a:pt x="1146766" y="1665436"/>
                  </a:lnTo>
                  <a:lnTo>
                    <a:pt x="1102308" y="1679989"/>
                  </a:lnTo>
                  <a:lnTo>
                    <a:pt x="1057122" y="1692097"/>
                  </a:lnTo>
                  <a:lnTo>
                    <a:pt x="1011343" y="1701723"/>
                  </a:lnTo>
                  <a:lnTo>
                    <a:pt x="965108" y="1708839"/>
                  </a:lnTo>
                  <a:lnTo>
                    <a:pt x="918553" y="1713424"/>
                  </a:lnTo>
                  <a:lnTo>
                    <a:pt x="871818" y="1715465"/>
                  </a:lnTo>
                  <a:lnTo>
                    <a:pt x="860124" y="1715576"/>
                  </a:lnTo>
                  <a:lnTo>
                    <a:pt x="848426" y="1715528"/>
                  </a:lnTo>
                  <a:lnTo>
                    <a:pt x="801681" y="1713743"/>
                  </a:lnTo>
                  <a:lnTo>
                    <a:pt x="755102" y="1709412"/>
                  </a:lnTo>
                  <a:lnTo>
                    <a:pt x="708828" y="1702548"/>
                  </a:lnTo>
                  <a:lnTo>
                    <a:pt x="662998" y="1693171"/>
                  </a:lnTo>
                  <a:lnTo>
                    <a:pt x="617747" y="1681311"/>
                  </a:lnTo>
                  <a:lnTo>
                    <a:pt x="573210" y="1667000"/>
                  </a:lnTo>
                  <a:lnTo>
                    <a:pt x="529519" y="1650284"/>
                  </a:lnTo>
                  <a:lnTo>
                    <a:pt x="486804" y="1631210"/>
                  </a:lnTo>
                  <a:lnTo>
                    <a:pt x="445193" y="1609836"/>
                  </a:lnTo>
                  <a:lnTo>
                    <a:pt x="404809" y="1586226"/>
                  </a:lnTo>
                  <a:lnTo>
                    <a:pt x="365771" y="1560449"/>
                  </a:lnTo>
                  <a:lnTo>
                    <a:pt x="328198" y="1532582"/>
                  </a:lnTo>
                  <a:lnTo>
                    <a:pt x="292199" y="1502709"/>
                  </a:lnTo>
                  <a:lnTo>
                    <a:pt x="257882" y="1470917"/>
                  </a:lnTo>
                  <a:lnTo>
                    <a:pt x="225349" y="1437302"/>
                  </a:lnTo>
                  <a:lnTo>
                    <a:pt x="194698" y="1401963"/>
                  </a:lnTo>
                  <a:lnTo>
                    <a:pt x="166018" y="1365006"/>
                  </a:lnTo>
                  <a:lnTo>
                    <a:pt x="139396" y="1326541"/>
                  </a:lnTo>
                  <a:lnTo>
                    <a:pt x="114910" y="1286681"/>
                  </a:lnTo>
                  <a:lnTo>
                    <a:pt x="92633" y="1245546"/>
                  </a:lnTo>
                  <a:lnTo>
                    <a:pt x="72632" y="1203258"/>
                  </a:lnTo>
                  <a:lnTo>
                    <a:pt x="54967" y="1159942"/>
                  </a:lnTo>
                  <a:lnTo>
                    <a:pt x="39688" y="1115727"/>
                  </a:lnTo>
                  <a:lnTo>
                    <a:pt x="26843" y="1070746"/>
                  </a:lnTo>
                  <a:lnTo>
                    <a:pt x="16469" y="1025131"/>
                  </a:lnTo>
                  <a:lnTo>
                    <a:pt x="8597" y="979018"/>
                  </a:lnTo>
                  <a:lnTo>
                    <a:pt x="3251" y="932545"/>
                  </a:lnTo>
                  <a:lnTo>
                    <a:pt x="446" y="885850"/>
                  </a:lnTo>
                  <a:lnTo>
                    <a:pt x="0" y="862462"/>
                  </a:lnTo>
                  <a:lnTo>
                    <a:pt x="15" y="850767"/>
                  </a:lnTo>
                  <a:lnTo>
                    <a:pt x="1674" y="804016"/>
                  </a:lnTo>
                  <a:lnTo>
                    <a:pt x="5878" y="757426"/>
                  </a:lnTo>
                  <a:lnTo>
                    <a:pt x="12615" y="711134"/>
                  </a:lnTo>
                  <a:lnTo>
                    <a:pt x="21867" y="665278"/>
                  </a:lnTo>
                  <a:lnTo>
                    <a:pt x="33604" y="619995"/>
                  </a:lnTo>
                  <a:lnTo>
                    <a:pt x="47792" y="575419"/>
                  </a:lnTo>
                  <a:lnTo>
                    <a:pt x="64390" y="531682"/>
                  </a:lnTo>
                  <a:lnTo>
                    <a:pt x="83347" y="488916"/>
                  </a:lnTo>
                  <a:lnTo>
                    <a:pt x="104607" y="447246"/>
                  </a:lnTo>
                  <a:lnTo>
                    <a:pt x="128107" y="406798"/>
                  </a:lnTo>
                  <a:lnTo>
                    <a:pt x="153778" y="367690"/>
                  </a:lnTo>
                  <a:lnTo>
                    <a:pt x="181542" y="330041"/>
                  </a:lnTo>
                  <a:lnTo>
                    <a:pt x="211317" y="293960"/>
                  </a:lnTo>
                  <a:lnTo>
                    <a:pt x="243015" y="259557"/>
                  </a:lnTo>
                  <a:lnTo>
                    <a:pt x="276541" y="226933"/>
                  </a:lnTo>
                  <a:lnTo>
                    <a:pt x="311796" y="196185"/>
                  </a:lnTo>
                  <a:lnTo>
                    <a:pt x="348674" y="167404"/>
                  </a:lnTo>
                  <a:lnTo>
                    <a:pt x="387067" y="140677"/>
                  </a:lnTo>
                  <a:lnTo>
                    <a:pt x="426860" y="116083"/>
                  </a:lnTo>
                  <a:lnTo>
                    <a:pt x="467934" y="93694"/>
                  </a:lnTo>
                  <a:lnTo>
                    <a:pt x="510167" y="73578"/>
                  </a:lnTo>
                  <a:lnTo>
                    <a:pt x="553435" y="55794"/>
                  </a:lnTo>
                  <a:lnTo>
                    <a:pt x="597607" y="40395"/>
                  </a:lnTo>
                  <a:lnTo>
                    <a:pt x="642554" y="27427"/>
                  </a:lnTo>
                  <a:lnTo>
                    <a:pt x="688140" y="16929"/>
                  </a:lnTo>
                  <a:lnTo>
                    <a:pt x="734231" y="8931"/>
                  </a:lnTo>
                  <a:lnTo>
                    <a:pt x="780690" y="3458"/>
                  </a:lnTo>
                  <a:lnTo>
                    <a:pt x="827378" y="526"/>
                  </a:lnTo>
                  <a:lnTo>
                    <a:pt x="862462" y="0"/>
                  </a:lnTo>
                  <a:lnTo>
                    <a:pt x="874156" y="143"/>
                  </a:lnTo>
                  <a:lnTo>
                    <a:pt x="920885" y="2311"/>
                  </a:lnTo>
                  <a:lnTo>
                    <a:pt x="967427" y="7023"/>
                  </a:lnTo>
                  <a:lnTo>
                    <a:pt x="1013643" y="14265"/>
                  </a:lnTo>
                  <a:lnTo>
                    <a:pt x="1059395" y="24016"/>
                  </a:lnTo>
                  <a:lnTo>
                    <a:pt x="1104548" y="36247"/>
                  </a:lnTo>
                  <a:lnTo>
                    <a:pt x="1148966" y="50921"/>
                  </a:lnTo>
                  <a:lnTo>
                    <a:pt x="1192519" y="67994"/>
                  </a:lnTo>
                  <a:lnTo>
                    <a:pt x="1235076" y="87417"/>
                  </a:lnTo>
                  <a:lnTo>
                    <a:pt x="1276511" y="109130"/>
                  </a:lnTo>
                  <a:lnTo>
                    <a:pt x="857783" y="85778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079234" y="3875397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83,3%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15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648474-0C4A-4C52-90FF-33518304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700" y="671688"/>
            <a:ext cx="8763000" cy="6002161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uk-UA" sz="3200" dirty="0">
                <a:solidFill>
                  <a:schemeClr val="accent5">
                    <a:lumMod val="50000"/>
                  </a:schemeClr>
                </a:solidFill>
              </a:rPr>
              <a:t>З 29 травня по 05 червня 2023 року  тривало опитування магістрів денної та заочної форм навчання освітніх  програм «Педагогіка вищої школи» та «Освітня робототехніка» щодо рівня задоволеності освітніми послугами у ІІ-у семестрі 2022-2023 н. р. Результати опитування засвідчили, що в цілому здобувачі вищої освіти спеціальності 011 Освітні, педагогічні науки задоволені рівнем та переліком освітніх послуг, які їм надаються.</a:t>
            </a:r>
            <a:br>
              <a:rPr lang="uk-UA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sz="3200" dirty="0">
                <a:solidFill>
                  <a:schemeClr val="accent5">
                    <a:lumMod val="50000"/>
                  </a:schemeClr>
                </a:solidFill>
              </a:rPr>
              <a:t>Відповіді на питання анкети представлені у наступних слайдах.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886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648474-0C4A-4C52-90FF-33518304F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3300" y="671688"/>
            <a:ext cx="7391400" cy="6002161"/>
          </a:xfrm>
        </p:spPr>
        <p:txBody>
          <a:bodyPr>
            <a:normAutofit/>
          </a:bodyPr>
          <a:lstStyle/>
          <a:p>
            <a:pPr algn="just"/>
            <a:r>
              <a:rPr lang="uk-UA" dirty="0">
                <a:solidFill>
                  <a:schemeClr val="accent5">
                    <a:lumMod val="50000"/>
                  </a:schemeClr>
                </a:solidFill>
              </a:rPr>
              <a:t> АНКЕТА</a:t>
            </a:r>
            <a:br>
              <a:rPr lang="uk-UA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sz="3200" dirty="0">
                <a:solidFill>
                  <a:schemeClr val="accent5">
                    <a:lumMod val="50000"/>
                  </a:schemeClr>
                </a:solidFill>
              </a:rPr>
              <a:t>Шановні здобувачів вищої освіти! Ми вивчаємо вашу думку  щодо освітнього процесу в ПУЕТ та покращення якості освітніх програм спеціальності 011 «Педагогіка вищої школи» та "Освітня робототехніка". </a:t>
            </a:r>
            <a:br>
              <a:rPr lang="uk-UA" sz="320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uk-UA" sz="3200" dirty="0">
                <a:solidFill>
                  <a:schemeClr val="accent5">
                    <a:lumMod val="50000"/>
                  </a:schemeClr>
                </a:solidFill>
              </a:rPr>
              <a:t>Анкета є анонімною. Ваші відповіді в узагальненому виді будуть використані для удосконалення системи якості освіти в ПУЕТ.</a:t>
            </a:r>
            <a:endParaRPr lang="uk-UA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17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44548" y="444548"/>
            <a:ext cx="9817100" cy="6433820"/>
            <a:chOff x="444548" y="444548"/>
            <a:chExt cx="9817100" cy="6433820"/>
          </a:xfrm>
        </p:grpSpPr>
        <p:sp>
          <p:nvSpPr>
            <p:cNvPr id="5" name="object 5"/>
            <p:cNvSpPr/>
            <p:nvPr/>
          </p:nvSpPr>
          <p:spPr>
            <a:xfrm>
              <a:off x="444538" y="444549"/>
              <a:ext cx="9817100" cy="2678430"/>
            </a:xfrm>
            <a:custGeom>
              <a:avLst/>
              <a:gdLst/>
              <a:ahLst/>
              <a:cxnLst/>
              <a:rect l="l" t="t" r="r" b="b"/>
              <a:pathLst>
                <a:path w="9817100" h="2678430">
                  <a:moveTo>
                    <a:pt x="9817011" y="0"/>
                  </a:moveTo>
                  <a:lnTo>
                    <a:pt x="9807473" y="0"/>
                  </a:lnTo>
                  <a:lnTo>
                    <a:pt x="9807473" y="2602001"/>
                  </a:lnTo>
                  <a:lnTo>
                    <a:pt x="9807156" y="2608554"/>
                  </a:lnTo>
                  <a:lnTo>
                    <a:pt x="9792360" y="2644292"/>
                  </a:lnTo>
                  <a:lnTo>
                    <a:pt x="9787433" y="2649613"/>
                  </a:lnTo>
                  <a:lnTo>
                    <a:pt x="9747326" y="2668384"/>
                  </a:lnTo>
                  <a:lnTo>
                    <a:pt x="9740760" y="2668701"/>
                  </a:lnTo>
                  <a:lnTo>
                    <a:pt x="76250" y="2668701"/>
                  </a:lnTo>
                  <a:lnTo>
                    <a:pt x="39179" y="2657475"/>
                  </a:lnTo>
                  <a:lnTo>
                    <a:pt x="29565" y="2649626"/>
                  </a:lnTo>
                  <a:lnTo>
                    <a:pt x="24650" y="2644292"/>
                  </a:lnTo>
                  <a:lnTo>
                    <a:pt x="9855" y="2608554"/>
                  </a:lnTo>
                  <a:lnTo>
                    <a:pt x="9537" y="2601988"/>
                  </a:lnTo>
                  <a:lnTo>
                    <a:pt x="9537" y="0"/>
                  </a:lnTo>
                  <a:lnTo>
                    <a:pt x="0" y="0"/>
                  </a:lnTo>
                  <a:lnTo>
                    <a:pt x="0" y="2601988"/>
                  </a:lnTo>
                  <a:lnTo>
                    <a:pt x="368" y="2609494"/>
                  </a:lnTo>
                  <a:lnTo>
                    <a:pt x="17284" y="2650337"/>
                  </a:lnTo>
                  <a:lnTo>
                    <a:pt x="22377" y="2655862"/>
                  </a:lnTo>
                  <a:lnTo>
                    <a:pt x="22783" y="2656319"/>
                  </a:lnTo>
                  <a:lnTo>
                    <a:pt x="27901" y="2660954"/>
                  </a:lnTo>
                  <a:lnTo>
                    <a:pt x="68745" y="2677871"/>
                  </a:lnTo>
                  <a:lnTo>
                    <a:pt x="76250" y="2678239"/>
                  </a:lnTo>
                  <a:lnTo>
                    <a:pt x="9740760" y="2678239"/>
                  </a:lnTo>
                  <a:lnTo>
                    <a:pt x="9777603" y="2668701"/>
                  </a:lnTo>
                  <a:lnTo>
                    <a:pt x="9783127" y="2665399"/>
                  </a:lnTo>
                  <a:lnTo>
                    <a:pt x="9789109" y="2660954"/>
                  </a:lnTo>
                  <a:lnTo>
                    <a:pt x="9794164" y="2656357"/>
                  </a:lnTo>
                  <a:lnTo>
                    <a:pt x="9815551" y="2616860"/>
                  </a:lnTo>
                  <a:lnTo>
                    <a:pt x="9817011" y="2602001"/>
                  </a:lnTo>
                  <a:lnTo>
                    <a:pt x="9817011" y="0"/>
                  </a:lnTo>
                  <a:close/>
                </a:path>
              </a:pathLst>
            </a:custGeom>
            <a:solidFill>
              <a:srgbClr val="D9DB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49314" y="3127544"/>
              <a:ext cx="9807575" cy="3745865"/>
            </a:xfrm>
            <a:custGeom>
              <a:avLst/>
              <a:gdLst/>
              <a:ahLst/>
              <a:cxnLst/>
              <a:rect l="l" t="t" r="r" b="b"/>
              <a:pathLst>
                <a:path w="9807575" h="3745865">
                  <a:moveTo>
                    <a:pt x="0" y="3674227"/>
                  </a:moveTo>
                  <a:lnTo>
                    <a:pt x="0" y="71483"/>
                  </a:lnTo>
                  <a:lnTo>
                    <a:pt x="0" y="66789"/>
                  </a:lnTo>
                  <a:lnTo>
                    <a:pt x="457" y="62140"/>
                  </a:lnTo>
                  <a:lnTo>
                    <a:pt x="1373" y="57537"/>
                  </a:lnTo>
                  <a:lnTo>
                    <a:pt x="2289" y="52933"/>
                  </a:lnTo>
                  <a:lnTo>
                    <a:pt x="3645" y="48463"/>
                  </a:lnTo>
                  <a:lnTo>
                    <a:pt x="5441" y="44127"/>
                  </a:lnTo>
                  <a:lnTo>
                    <a:pt x="7237" y="39790"/>
                  </a:lnTo>
                  <a:lnTo>
                    <a:pt x="20936" y="20936"/>
                  </a:lnTo>
                  <a:lnTo>
                    <a:pt x="24255" y="17617"/>
                  </a:lnTo>
                  <a:lnTo>
                    <a:pt x="57537" y="1373"/>
                  </a:lnTo>
                  <a:lnTo>
                    <a:pt x="62140" y="457"/>
                  </a:lnTo>
                  <a:lnTo>
                    <a:pt x="66789" y="0"/>
                  </a:lnTo>
                  <a:lnTo>
                    <a:pt x="71483" y="0"/>
                  </a:lnTo>
                  <a:lnTo>
                    <a:pt x="9735988" y="0"/>
                  </a:lnTo>
                  <a:lnTo>
                    <a:pt x="9740681" y="0"/>
                  </a:lnTo>
                  <a:lnTo>
                    <a:pt x="9745329" y="457"/>
                  </a:lnTo>
                  <a:lnTo>
                    <a:pt x="9749933" y="1373"/>
                  </a:lnTo>
                  <a:lnTo>
                    <a:pt x="9754537" y="2288"/>
                  </a:lnTo>
                  <a:lnTo>
                    <a:pt x="9775700" y="12046"/>
                  </a:lnTo>
                  <a:lnTo>
                    <a:pt x="9779604" y="14654"/>
                  </a:lnTo>
                  <a:lnTo>
                    <a:pt x="9783214" y="17617"/>
                  </a:lnTo>
                  <a:lnTo>
                    <a:pt x="9786533" y="20936"/>
                  </a:lnTo>
                  <a:lnTo>
                    <a:pt x="9789852" y="24255"/>
                  </a:lnTo>
                  <a:lnTo>
                    <a:pt x="9792816" y="27866"/>
                  </a:lnTo>
                  <a:lnTo>
                    <a:pt x="9795423" y="31769"/>
                  </a:lnTo>
                  <a:lnTo>
                    <a:pt x="9798030" y="35671"/>
                  </a:lnTo>
                  <a:lnTo>
                    <a:pt x="9800233" y="39790"/>
                  </a:lnTo>
                  <a:lnTo>
                    <a:pt x="9802028" y="44127"/>
                  </a:lnTo>
                  <a:lnTo>
                    <a:pt x="9803824" y="48463"/>
                  </a:lnTo>
                  <a:lnTo>
                    <a:pt x="9805180" y="52933"/>
                  </a:lnTo>
                  <a:lnTo>
                    <a:pt x="9806096" y="57537"/>
                  </a:lnTo>
                  <a:lnTo>
                    <a:pt x="9807012" y="62140"/>
                  </a:lnTo>
                  <a:lnTo>
                    <a:pt x="9807471" y="66789"/>
                  </a:lnTo>
                  <a:lnTo>
                    <a:pt x="9807471" y="71483"/>
                  </a:lnTo>
                  <a:lnTo>
                    <a:pt x="9807471" y="3674227"/>
                  </a:lnTo>
                  <a:lnTo>
                    <a:pt x="9807471" y="3678920"/>
                  </a:lnTo>
                  <a:lnTo>
                    <a:pt x="9807012" y="3683569"/>
                  </a:lnTo>
                  <a:lnTo>
                    <a:pt x="9806097" y="3688172"/>
                  </a:lnTo>
                  <a:lnTo>
                    <a:pt x="9805181" y="3692776"/>
                  </a:lnTo>
                  <a:lnTo>
                    <a:pt x="9803824" y="3697246"/>
                  </a:lnTo>
                  <a:lnTo>
                    <a:pt x="9802028" y="3701582"/>
                  </a:lnTo>
                  <a:lnTo>
                    <a:pt x="9800233" y="3705918"/>
                  </a:lnTo>
                  <a:lnTo>
                    <a:pt x="9798030" y="3710037"/>
                  </a:lnTo>
                  <a:lnTo>
                    <a:pt x="9795422" y="3713940"/>
                  </a:lnTo>
                  <a:lnTo>
                    <a:pt x="9792815" y="3717842"/>
                  </a:lnTo>
                  <a:lnTo>
                    <a:pt x="9789852" y="3721454"/>
                  </a:lnTo>
                  <a:lnTo>
                    <a:pt x="9786533" y="3724772"/>
                  </a:lnTo>
                  <a:lnTo>
                    <a:pt x="9783214" y="3728091"/>
                  </a:lnTo>
                  <a:lnTo>
                    <a:pt x="9779604" y="3731054"/>
                  </a:lnTo>
                  <a:lnTo>
                    <a:pt x="9775700" y="3733662"/>
                  </a:lnTo>
                  <a:lnTo>
                    <a:pt x="9771798" y="3736270"/>
                  </a:lnTo>
                  <a:lnTo>
                    <a:pt x="9767678" y="3738472"/>
                  </a:lnTo>
                  <a:lnTo>
                    <a:pt x="9763342" y="3740268"/>
                  </a:lnTo>
                  <a:lnTo>
                    <a:pt x="9759006" y="3742064"/>
                  </a:lnTo>
                  <a:lnTo>
                    <a:pt x="9754537" y="3743420"/>
                  </a:lnTo>
                  <a:lnTo>
                    <a:pt x="9749933" y="3744336"/>
                  </a:lnTo>
                  <a:lnTo>
                    <a:pt x="9745329" y="3745252"/>
                  </a:lnTo>
                  <a:lnTo>
                    <a:pt x="9740681" y="3745710"/>
                  </a:lnTo>
                  <a:lnTo>
                    <a:pt x="9735988" y="3745710"/>
                  </a:lnTo>
                  <a:lnTo>
                    <a:pt x="71483" y="3745710"/>
                  </a:lnTo>
                  <a:lnTo>
                    <a:pt x="66789" y="3745710"/>
                  </a:lnTo>
                  <a:lnTo>
                    <a:pt x="62140" y="3745252"/>
                  </a:lnTo>
                  <a:lnTo>
                    <a:pt x="57537" y="3744336"/>
                  </a:lnTo>
                  <a:lnTo>
                    <a:pt x="52933" y="3743420"/>
                  </a:lnTo>
                  <a:lnTo>
                    <a:pt x="48464" y="3742064"/>
                  </a:lnTo>
                  <a:lnTo>
                    <a:pt x="44127" y="3740268"/>
                  </a:lnTo>
                  <a:lnTo>
                    <a:pt x="39791" y="3738472"/>
                  </a:lnTo>
                  <a:lnTo>
                    <a:pt x="20936" y="3724772"/>
                  </a:lnTo>
                  <a:lnTo>
                    <a:pt x="17617" y="3721454"/>
                  </a:lnTo>
                  <a:lnTo>
                    <a:pt x="14654" y="3717842"/>
                  </a:lnTo>
                  <a:lnTo>
                    <a:pt x="12047" y="3713940"/>
                  </a:lnTo>
                  <a:lnTo>
                    <a:pt x="9439" y="3710037"/>
                  </a:lnTo>
                  <a:lnTo>
                    <a:pt x="1373" y="3688172"/>
                  </a:lnTo>
                  <a:lnTo>
                    <a:pt x="457" y="3683569"/>
                  </a:lnTo>
                  <a:lnTo>
                    <a:pt x="0" y="3678920"/>
                  </a:lnTo>
                  <a:lnTo>
                    <a:pt x="0" y="3674227"/>
                  </a:lnTo>
                  <a:close/>
                </a:path>
              </a:pathLst>
            </a:custGeom>
            <a:ln w="9531">
              <a:solidFill>
                <a:srgbClr val="D9DB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41379" y="517627"/>
            <a:ext cx="3572510" cy="458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Оберіть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освітню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програму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якій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навчаєтеся: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1379" y="3357886"/>
            <a:ext cx="61334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1.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Наскільки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Ви,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цілому,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задоволені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навчанням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обраною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освітньою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програмою?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344442" y="517628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54079" y="1207034"/>
            <a:ext cx="6976745" cy="1906270"/>
            <a:chOff x="454079" y="1207034"/>
            <a:chExt cx="6976745" cy="1906270"/>
          </a:xfrm>
        </p:grpSpPr>
        <p:sp>
          <p:nvSpPr>
            <p:cNvPr id="11" name="object 11"/>
            <p:cNvSpPr/>
            <p:nvPr/>
          </p:nvSpPr>
          <p:spPr>
            <a:xfrm>
              <a:off x="454079" y="1207034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1302344"/>
              <a:ext cx="114372" cy="1143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1483435"/>
              <a:ext cx="114372" cy="114372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5016293" y="1228527"/>
            <a:ext cx="1423670" cy="56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2000"/>
              </a:lnSpc>
              <a:spcBef>
                <a:spcPts val="10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«Педагогіка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вищої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школи»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"Освітня</a:t>
            </a:r>
            <a:r>
              <a:rPr sz="9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робототехніка" 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Інше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888505" y="1297579"/>
            <a:ext cx="3093085" cy="1725295"/>
            <a:chOff x="1888505" y="1297579"/>
            <a:chExt cx="3093085" cy="1725295"/>
          </a:xfrm>
        </p:grpSpPr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1664525"/>
              <a:ext cx="114372" cy="11437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88505" y="1297579"/>
              <a:ext cx="1725123" cy="1725123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2623994" y="1395677"/>
            <a:ext cx="2546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50%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623994" y="2750430"/>
            <a:ext cx="2546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50%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344442" y="3205389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54079" y="4581033"/>
            <a:ext cx="6976745" cy="2287905"/>
          </a:xfrm>
          <a:custGeom>
            <a:avLst/>
            <a:gdLst/>
            <a:ahLst/>
            <a:cxnLst/>
            <a:rect l="l" t="t" r="r" b="b"/>
            <a:pathLst>
              <a:path w="6976745" h="2287904">
                <a:moveTo>
                  <a:pt x="6976743" y="2287456"/>
                </a:moveTo>
                <a:lnTo>
                  <a:pt x="0" y="2287456"/>
                </a:lnTo>
                <a:lnTo>
                  <a:pt x="0" y="0"/>
                </a:lnTo>
                <a:lnTo>
                  <a:pt x="6976743" y="0"/>
                </a:lnTo>
                <a:lnTo>
                  <a:pt x="6976743" y="22874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737158" y="6428679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1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91387" y="6428679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2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45766" y="6428679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3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99995" y="6428679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54224" y="6428679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5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1379" y="4187090"/>
            <a:ext cx="607060" cy="2275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9690" algn="r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85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4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3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2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1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0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599278" y="6167490"/>
            <a:ext cx="360045" cy="107950"/>
          </a:xfrm>
          <a:custGeom>
            <a:avLst/>
            <a:gdLst/>
            <a:ahLst/>
            <a:cxnLst/>
            <a:rect l="l" t="t" r="r" b="b"/>
            <a:pathLst>
              <a:path w="360044" h="107950">
                <a:moveTo>
                  <a:pt x="0" y="42889"/>
                </a:moveTo>
                <a:lnTo>
                  <a:pt x="0" y="33209"/>
                </a:lnTo>
                <a:lnTo>
                  <a:pt x="995" y="25419"/>
                </a:lnTo>
                <a:lnTo>
                  <a:pt x="20737" y="1061"/>
                </a:lnTo>
                <a:lnTo>
                  <a:pt x="26694" y="1061"/>
                </a:lnTo>
                <a:lnTo>
                  <a:pt x="31087" y="1061"/>
                </a:lnTo>
                <a:lnTo>
                  <a:pt x="34941" y="1945"/>
                </a:lnTo>
                <a:lnTo>
                  <a:pt x="38254" y="3713"/>
                </a:lnTo>
                <a:lnTo>
                  <a:pt x="41568" y="5482"/>
                </a:lnTo>
                <a:lnTo>
                  <a:pt x="44304" y="8032"/>
                </a:lnTo>
                <a:lnTo>
                  <a:pt x="46463" y="11364"/>
                </a:lnTo>
                <a:lnTo>
                  <a:pt x="48623" y="14696"/>
                </a:lnTo>
                <a:lnTo>
                  <a:pt x="50317" y="18755"/>
                </a:lnTo>
                <a:lnTo>
                  <a:pt x="51545" y="23539"/>
                </a:lnTo>
                <a:lnTo>
                  <a:pt x="52774" y="28323"/>
                </a:lnTo>
                <a:lnTo>
                  <a:pt x="53388" y="34773"/>
                </a:lnTo>
                <a:lnTo>
                  <a:pt x="53388" y="42889"/>
                </a:lnTo>
                <a:lnTo>
                  <a:pt x="53388" y="52495"/>
                </a:lnTo>
                <a:lnTo>
                  <a:pt x="32688" y="84662"/>
                </a:lnTo>
                <a:lnTo>
                  <a:pt x="26694" y="84662"/>
                </a:lnTo>
                <a:lnTo>
                  <a:pt x="18801" y="84662"/>
                </a:lnTo>
                <a:lnTo>
                  <a:pt x="506" y="53619"/>
                </a:lnTo>
                <a:lnTo>
                  <a:pt x="0" y="42889"/>
                </a:lnTo>
                <a:close/>
              </a:path>
              <a:path w="360044" h="107950">
                <a:moveTo>
                  <a:pt x="10331" y="42889"/>
                </a:moveTo>
                <a:lnTo>
                  <a:pt x="22077" y="76397"/>
                </a:lnTo>
                <a:lnTo>
                  <a:pt x="26694" y="76397"/>
                </a:lnTo>
                <a:lnTo>
                  <a:pt x="31311" y="76397"/>
                </a:lnTo>
                <a:lnTo>
                  <a:pt x="43057" y="42889"/>
                </a:lnTo>
                <a:lnTo>
                  <a:pt x="42762" y="33629"/>
                </a:lnTo>
                <a:lnTo>
                  <a:pt x="31273" y="9382"/>
                </a:lnTo>
                <a:lnTo>
                  <a:pt x="26582" y="9382"/>
                </a:lnTo>
                <a:lnTo>
                  <a:pt x="21966" y="9382"/>
                </a:lnTo>
                <a:lnTo>
                  <a:pt x="10656" y="33601"/>
                </a:lnTo>
                <a:lnTo>
                  <a:pt x="10331" y="42889"/>
                </a:lnTo>
                <a:close/>
              </a:path>
              <a:path w="360044" h="107950">
                <a:moveTo>
                  <a:pt x="117388" y="107336"/>
                </a:moveTo>
                <a:lnTo>
                  <a:pt x="99001" y="68439"/>
                </a:lnTo>
                <a:lnTo>
                  <a:pt x="97563" y="53612"/>
                </a:lnTo>
                <a:lnTo>
                  <a:pt x="97831" y="47036"/>
                </a:lnTo>
                <a:lnTo>
                  <a:pt x="112481" y="7015"/>
                </a:lnTo>
                <a:lnTo>
                  <a:pt x="117388" y="0"/>
                </a:lnTo>
                <a:lnTo>
                  <a:pt x="124592" y="0"/>
                </a:lnTo>
                <a:lnTo>
                  <a:pt x="120087" y="7743"/>
                </a:lnTo>
                <a:lnTo>
                  <a:pt x="117109" y="13272"/>
                </a:lnTo>
                <a:lnTo>
                  <a:pt x="115657" y="16586"/>
                </a:lnTo>
                <a:lnTo>
                  <a:pt x="113386" y="21724"/>
                </a:lnTo>
                <a:lnTo>
                  <a:pt x="111599" y="27085"/>
                </a:lnTo>
                <a:lnTo>
                  <a:pt x="110296" y="32670"/>
                </a:lnTo>
                <a:lnTo>
                  <a:pt x="108695" y="39632"/>
                </a:lnTo>
                <a:lnTo>
                  <a:pt x="107894" y="46631"/>
                </a:lnTo>
                <a:lnTo>
                  <a:pt x="107894" y="53668"/>
                </a:lnTo>
                <a:lnTo>
                  <a:pt x="108938" y="67095"/>
                </a:lnTo>
                <a:lnTo>
                  <a:pt x="112069" y="80516"/>
                </a:lnTo>
                <a:lnTo>
                  <a:pt x="117287" y="93929"/>
                </a:lnTo>
                <a:lnTo>
                  <a:pt x="124592" y="107336"/>
                </a:lnTo>
                <a:lnTo>
                  <a:pt x="117388" y="107336"/>
                </a:lnTo>
                <a:close/>
              </a:path>
              <a:path w="360044" h="107950">
                <a:moveTo>
                  <a:pt x="133472" y="42889"/>
                </a:moveTo>
                <a:lnTo>
                  <a:pt x="133472" y="33209"/>
                </a:lnTo>
                <a:lnTo>
                  <a:pt x="134468" y="25419"/>
                </a:lnTo>
                <a:lnTo>
                  <a:pt x="136459" y="19518"/>
                </a:lnTo>
                <a:lnTo>
                  <a:pt x="138451" y="13617"/>
                </a:lnTo>
                <a:lnTo>
                  <a:pt x="141411" y="9065"/>
                </a:lnTo>
                <a:lnTo>
                  <a:pt x="145339" y="5863"/>
                </a:lnTo>
                <a:lnTo>
                  <a:pt x="149267" y="2661"/>
                </a:lnTo>
                <a:lnTo>
                  <a:pt x="154209" y="1061"/>
                </a:lnTo>
                <a:lnTo>
                  <a:pt x="160166" y="1061"/>
                </a:lnTo>
                <a:lnTo>
                  <a:pt x="164559" y="1061"/>
                </a:lnTo>
                <a:lnTo>
                  <a:pt x="168413" y="1945"/>
                </a:lnTo>
                <a:lnTo>
                  <a:pt x="171726" y="3713"/>
                </a:lnTo>
                <a:lnTo>
                  <a:pt x="175040" y="5482"/>
                </a:lnTo>
                <a:lnTo>
                  <a:pt x="177776" y="8032"/>
                </a:lnTo>
                <a:lnTo>
                  <a:pt x="179936" y="11364"/>
                </a:lnTo>
                <a:lnTo>
                  <a:pt x="182095" y="14696"/>
                </a:lnTo>
                <a:lnTo>
                  <a:pt x="183789" y="18755"/>
                </a:lnTo>
                <a:lnTo>
                  <a:pt x="185018" y="23539"/>
                </a:lnTo>
                <a:lnTo>
                  <a:pt x="186246" y="28323"/>
                </a:lnTo>
                <a:lnTo>
                  <a:pt x="186861" y="34773"/>
                </a:lnTo>
                <a:lnTo>
                  <a:pt x="186861" y="42889"/>
                </a:lnTo>
                <a:lnTo>
                  <a:pt x="186861" y="52495"/>
                </a:lnTo>
                <a:lnTo>
                  <a:pt x="166160" y="84662"/>
                </a:lnTo>
                <a:lnTo>
                  <a:pt x="160166" y="84662"/>
                </a:lnTo>
                <a:lnTo>
                  <a:pt x="152273" y="84662"/>
                </a:lnTo>
                <a:lnTo>
                  <a:pt x="133978" y="53619"/>
                </a:lnTo>
                <a:lnTo>
                  <a:pt x="133472" y="42889"/>
                </a:lnTo>
                <a:close/>
              </a:path>
              <a:path w="360044" h="107950">
                <a:moveTo>
                  <a:pt x="143803" y="42889"/>
                </a:moveTo>
                <a:lnTo>
                  <a:pt x="155550" y="76397"/>
                </a:lnTo>
                <a:lnTo>
                  <a:pt x="160166" y="76397"/>
                </a:lnTo>
                <a:lnTo>
                  <a:pt x="164783" y="76397"/>
                </a:lnTo>
                <a:lnTo>
                  <a:pt x="176529" y="42889"/>
                </a:lnTo>
                <a:lnTo>
                  <a:pt x="176234" y="33629"/>
                </a:lnTo>
                <a:lnTo>
                  <a:pt x="164746" y="9382"/>
                </a:lnTo>
                <a:lnTo>
                  <a:pt x="160054" y="9382"/>
                </a:lnTo>
                <a:lnTo>
                  <a:pt x="155438" y="9382"/>
                </a:lnTo>
                <a:lnTo>
                  <a:pt x="144128" y="33601"/>
                </a:lnTo>
                <a:lnTo>
                  <a:pt x="143803" y="42889"/>
                </a:lnTo>
                <a:close/>
              </a:path>
              <a:path w="360044" h="107950">
                <a:moveTo>
                  <a:pt x="230756" y="21054"/>
                </a:moveTo>
                <a:lnTo>
                  <a:pt x="230756" y="15208"/>
                </a:lnTo>
                <a:lnTo>
                  <a:pt x="232226" y="10238"/>
                </a:lnTo>
                <a:lnTo>
                  <a:pt x="235167" y="6143"/>
                </a:lnTo>
                <a:lnTo>
                  <a:pt x="238109" y="2047"/>
                </a:lnTo>
                <a:lnTo>
                  <a:pt x="242372" y="0"/>
                </a:lnTo>
                <a:lnTo>
                  <a:pt x="247956" y="0"/>
                </a:lnTo>
                <a:lnTo>
                  <a:pt x="253094" y="0"/>
                </a:lnTo>
                <a:lnTo>
                  <a:pt x="257348" y="1833"/>
                </a:lnTo>
                <a:lnTo>
                  <a:pt x="260717" y="5500"/>
                </a:lnTo>
                <a:lnTo>
                  <a:pt x="264086" y="9168"/>
                </a:lnTo>
                <a:lnTo>
                  <a:pt x="265771" y="14557"/>
                </a:lnTo>
                <a:lnTo>
                  <a:pt x="265771" y="21668"/>
                </a:lnTo>
                <a:lnTo>
                  <a:pt x="265771" y="28593"/>
                </a:lnTo>
                <a:lnTo>
                  <a:pt x="264068" y="33926"/>
                </a:lnTo>
                <a:lnTo>
                  <a:pt x="260661" y="37668"/>
                </a:lnTo>
                <a:lnTo>
                  <a:pt x="257255" y="41409"/>
                </a:lnTo>
                <a:lnTo>
                  <a:pt x="253057" y="43280"/>
                </a:lnTo>
                <a:lnTo>
                  <a:pt x="248068" y="43280"/>
                </a:lnTo>
                <a:lnTo>
                  <a:pt x="243116" y="43280"/>
                </a:lnTo>
                <a:lnTo>
                  <a:pt x="238993" y="41437"/>
                </a:lnTo>
                <a:lnTo>
                  <a:pt x="235698" y="37751"/>
                </a:lnTo>
                <a:lnTo>
                  <a:pt x="232403" y="34066"/>
                </a:lnTo>
                <a:lnTo>
                  <a:pt x="230756" y="28500"/>
                </a:lnTo>
                <a:lnTo>
                  <a:pt x="230756" y="21054"/>
                </a:lnTo>
                <a:close/>
              </a:path>
              <a:path w="360044" h="107950">
                <a:moveTo>
                  <a:pt x="248235" y="6924"/>
                </a:moveTo>
                <a:lnTo>
                  <a:pt x="245741" y="6924"/>
                </a:lnTo>
                <a:lnTo>
                  <a:pt x="243665" y="8004"/>
                </a:lnTo>
                <a:lnTo>
                  <a:pt x="242009" y="10163"/>
                </a:lnTo>
                <a:lnTo>
                  <a:pt x="240352" y="12323"/>
                </a:lnTo>
                <a:lnTo>
                  <a:pt x="239523" y="16288"/>
                </a:lnTo>
                <a:lnTo>
                  <a:pt x="239523" y="22059"/>
                </a:lnTo>
                <a:lnTo>
                  <a:pt x="239523" y="27308"/>
                </a:lnTo>
                <a:lnTo>
                  <a:pt x="240361" y="31003"/>
                </a:lnTo>
                <a:lnTo>
                  <a:pt x="242037" y="33144"/>
                </a:lnTo>
                <a:lnTo>
                  <a:pt x="243712" y="35285"/>
                </a:lnTo>
                <a:lnTo>
                  <a:pt x="245778" y="36355"/>
                </a:lnTo>
                <a:lnTo>
                  <a:pt x="248235" y="36355"/>
                </a:lnTo>
                <a:lnTo>
                  <a:pt x="250767" y="36355"/>
                </a:lnTo>
                <a:lnTo>
                  <a:pt x="252861" y="35276"/>
                </a:lnTo>
                <a:lnTo>
                  <a:pt x="254518" y="33116"/>
                </a:lnTo>
                <a:lnTo>
                  <a:pt x="256175" y="30957"/>
                </a:lnTo>
                <a:lnTo>
                  <a:pt x="257003" y="27010"/>
                </a:lnTo>
                <a:lnTo>
                  <a:pt x="257003" y="21277"/>
                </a:lnTo>
                <a:lnTo>
                  <a:pt x="257003" y="15990"/>
                </a:lnTo>
                <a:lnTo>
                  <a:pt x="256166" y="12276"/>
                </a:lnTo>
                <a:lnTo>
                  <a:pt x="254490" y="10136"/>
                </a:lnTo>
                <a:lnTo>
                  <a:pt x="252815" y="7995"/>
                </a:lnTo>
                <a:lnTo>
                  <a:pt x="250730" y="6924"/>
                </a:lnTo>
                <a:lnTo>
                  <a:pt x="248235" y="6924"/>
                </a:lnTo>
                <a:close/>
              </a:path>
              <a:path w="360044" h="107950">
                <a:moveTo>
                  <a:pt x="248291" y="86282"/>
                </a:moveTo>
                <a:lnTo>
                  <a:pt x="293080" y="0"/>
                </a:lnTo>
                <a:lnTo>
                  <a:pt x="301233" y="0"/>
                </a:lnTo>
                <a:lnTo>
                  <a:pt x="256612" y="86282"/>
                </a:lnTo>
                <a:lnTo>
                  <a:pt x="248291" y="86282"/>
                </a:lnTo>
                <a:close/>
              </a:path>
              <a:path w="360044" h="107950">
                <a:moveTo>
                  <a:pt x="283698" y="64055"/>
                </a:moveTo>
                <a:lnTo>
                  <a:pt x="283698" y="58173"/>
                </a:lnTo>
                <a:lnTo>
                  <a:pt x="285168" y="53193"/>
                </a:lnTo>
                <a:lnTo>
                  <a:pt x="288110" y="49116"/>
                </a:lnTo>
                <a:lnTo>
                  <a:pt x="291051" y="45039"/>
                </a:lnTo>
                <a:lnTo>
                  <a:pt x="295332" y="43001"/>
                </a:lnTo>
                <a:lnTo>
                  <a:pt x="300954" y="43001"/>
                </a:lnTo>
                <a:lnTo>
                  <a:pt x="306092" y="43001"/>
                </a:lnTo>
                <a:lnTo>
                  <a:pt x="310346" y="44835"/>
                </a:lnTo>
                <a:lnTo>
                  <a:pt x="313715" y="48502"/>
                </a:lnTo>
                <a:lnTo>
                  <a:pt x="317084" y="52169"/>
                </a:lnTo>
                <a:lnTo>
                  <a:pt x="318769" y="57558"/>
                </a:lnTo>
                <a:lnTo>
                  <a:pt x="318769" y="64669"/>
                </a:lnTo>
                <a:lnTo>
                  <a:pt x="318769" y="71594"/>
                </a:lnTo>
                <a:lnTo>
                  <a:pt x="317066" y="76928"/>
                </a:lnTo>
                <a:lnTo>
                  <a:pt x="313659" y="80669"/>
                </a:lnTo>
                <a:lnTo>
                  <a:pt x="310253" y="84411"/>
                </a:lnTo>
                <a:lnTo>
                  <a:pt x="306036" y="86282"/>
                </a:lnTo>
                <a:lnTo>
                  <a:pt x="301010" y="86282"/>
                </a:lnTo>
                <a:lnTo>
                  <a:pt x="296058" y="86282"/>
                </a:lnTo>
                <a:lnTo>
                  <a:pt x="291935" y="84430"/>
                </a:lnTo>
                <a:lnTo>
                  <a:pt x="288640" y="80725"/>
                </a:lnTo>
                <a:lnTo>
                  <a:pt x="285345" y="77021"/>
                </a:lnTo>
                <a:lnTo>
                  <a:pt x="283698" y="71464"/>
                </a:lnTo>
                <a:lnTo>
                  <a:pt x="283698" y="64055"/>
                </a:lnTo>
                <a:close/>
              </a:path>
              <a:path w="360044" h="107950">
                <a:moveTo>
                  <a:pt x="301233" y="49926"/>
                </a:moveTo>
                <a:lnTo>
                  <a:pt x="298702" y="49926"/>
                </a:lnTo>
                <a:lnTo>
                  <a:pt x="296608" y="51006"/>
                </a:lnTo>
                <a:lnTo>
                  <a:pt x="294951" y="53165"/>
                </a:lnTo>
                <a:lnTo>
                  <a:pt x="293294" y="55324"/>
                </a:lnTo>
                <a:lnTo>
                  <a:pt x="292466" y="59290"/>
                </a:lnTo>
                <a:lnTo>
                  <a:pt x="292466" y="65060"/>
                </a:lnTo>
                <a:lnTo>
                  <a:pt x="292466" y="70273"/>
                </a:lnTo>
                <a:lnTo>
                  <a:pt x="293303" y="73958"/>
                </a:lnTo>
                <a:lnTo>
                  <a:pt x="294979" y="76118"/>
                </a:lnTo>
                <a:lnTo>
                  <a:pt x="296654" y="78277"/>
                </a:lnTo>
                <a:lnTo>
                  <a:pt x="298720" y="79357"/>
                </a:lnTo>
                <a:lnTo>
                  <a:pt x="301178" y="79357"/>
                </a:lnTo>
                <a:lnTo>
                  <a:pt x="303747" y="79357"/>
                </a:lnTo>
                <a:lnTo>
                  <a:pt x="305859" y="78277"/>
                </a:lnTo>
                <a:lnTo>
                  <a:pt x="307516" y="76118"/>
                </a:lnTo>
                <a:lnTo>
                  <a:pt x="309173" y="73958"/>
                </a:lnTo>
                <a:lnTo>
                  <a:pt x="310001" y="70012"/>
                </a:lnTo>
                <a:lnTo>
                  <a:pt x="310001" y="64278"/>
                </a:lnTo>
                <a:lnTo>
                  <a:pt x="310001" y="58992"/>
                </a:lnTo>
                <a:lnTo>
                  <a:pt x="309164" y="55278"/>
                </a:lnTo>
                <a:lnTo>
                  <a:pt x="307488" y="53137"/>
                </a:lnTo>
                <a:lnTo>
                  <a:pt x="305813" y="50996"/>
                </a:lnTo>
                <a:lnTo>
                  <a:pt x="303728" y="49926"/>
                </a:lnTo>
                <a:lnTo>
                  <a:pt x="301233" y="49926"/>
                </a:lnTo>
                <a:close/>
              </a:path>
              <a:path w="360044" h="107950">
                <a:moveTo>
                  <a:pt x="339935" y="107336"/>
                </a:moveTo>
                <a:lnTo>
                  <a:pt x="332731" y="107336"/>
                </a:lnTo>
                <a:lnTo>
                  <a:pt x="340036" y="93929"/>
                </a:lnTo>
                <a:lnTo>
                  <a:pt x="345254" y="80516"/>
                </a:lnTo>
                <a:lnTo>
                  <a:pt x="348385" y="67095"/>
                </a:lnTo>
                <a:lnTo>
                  <a:pt x="349429" y="53668"/>
                </a:lnTo>
                <a:lnTo>
                  <a:pt x="349429" y="46668"/>
                </a:lnTo>
                <a:lnTo>
                  <a:pt x="348628" y="39725"/>
                </a:lnTo>
                <a:lnTo>
                  <a:pt x="347027" y="32837"/>
                </a:lnTo>
                <a:lnTo>
                  <a:pt x="345761" y="27252"/>
                </a:lnTo>
                <a:lnTo>
                  <a:pt x="343993" y="21891"/>
                </a:lnTo>
                <a:lnTo>
                  <a:pt x="341722" y="16753"/>
                </a:lnTo>
                <a:lnTo>
                  <a:pt x="340270" y="13403"/>
                </a:lnTo>
                <a:lnTo>
                  <a:pt x="337273" y="7818"/>
                </a:lnTo>
                <a:lnTo>
                  <a:pt x="332731" y="0"/>
                </a:lnTo>
                <a:lnTo>
                  <a:pt x="339935" y="0"/>
                </a:lnTo>
                <a:lnTo>
                  <a:pt x="357341" y="34303"/>
                </a:lnTo>
                <a:lnTo>
                  <a:pt x="359760" y="53612"/>
                </a:lnTo>
                <a:lnTo>
                  <a:pt x="359399" y="61088"/>
                </a:lnTo>
                <a:lnTo>
                  <a:pt x="343912" y="101863"/>
                </a:lnTo>
                <a:lnTo>
                  <a:pt x="339935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857380" y="6167490"/>
            <a:ext cx="360045" cy="107950"/>
          </a:xfrm>
          <a:custGeom>
            <a:avLst/>
            <a:gdLst/>
            <a:ahLst/>
            <a:cxnLst/>
            <a:rect l="l" t="t" r="r" b="b"/>
            <a:pathLst>
              <a:path w="360044" h="107950">
                <a:moveTo>
                  <a:pt x="0" y="42889"/>
                </a:moveTo>
                <a:lnTo>
                  <a:pt x="0" y="33209"/>
                </a:lnTo>
                <a:lnTo>
                  <a:pt x="995" y="25419"/>
                </a:lnTo>
                <a:lnTo>
                  <a:pt x="20737" y="1061"/>
                </a:lnTo>
                <a:lnTo>
                  <a:pt x="26694" y="1061"/>
                </a:lnTo>
                <a:lnTo>
                  <a:pt x="31087" y="1061"/>
                </a:lnTo>
                <a:lnTo>
                  <a:pt x="53388" y="34773"/>
                </a:lnTo>
                <a:lnTo>
                  <a:pt x="53388" y="42889"/>
                </a:lnTo>
                <a:lnTo>
                  <a:pt x="53388" y="52495"/>
                </a:lnTo>
                <a:lnTo>
                  <a:pt x="41577" y="79832"/>
                </a:lnTo>
                <a:lnTo>
                  <a:pt x="37649" y="83052"/>
                </a:lnTo>
                <a:lnTo>
                  <a:pt x="32688" y="84662"/>
                </a:lnTo>
                <a:lnTo>
                  <a:pt x="26694" y="84662"/>
                </a:lnTo>
                <a:lnTo>
                  <a:pt x="18801" y="84662"/>
                </a:lnTo>
                <a:lnTo>
                  <a:pt x="506" y="53619"/>
                </a:lnTo>
                <a:lnTo>
                  <a:pt x="0" y="42889"/>
                </a:lnTo>
                <a:close/>
              </a:path>
              <a:path w="360044" h="107950">
                <a:moveTo>
                  <a:pt x="10331" y="42889"/>
                </a:moveTo>
                <a:lnTo>
                  <a:pt x="22077" y="76397"/>
                </a:lnTo>
                <a:lnTo>
                  <a:pt x="26694" y="76397"/>
                </a:lnTo>
                <a:lnTo>
                  <a:pt x="31310" y="76397"/>
                </a:lnTo>
                <a:lnTo>
                  <a:pt x="43057" y="42889"/>
                </a:lnTo>
                <a:lnTo>
                  <a:pt x="42762" y="33629"/>
                </a:lnTo>
                <a:lnTo>
                  <a:pt x="31273" y="9382"/>
                </a:lnTo>
                <a:lnTo>
                  <a:pt x="26582" y="9382"/>
                </a:lnTo>
                <a:lnTo>
                  <a:pt x="21966" y="9382"/>
                </a:lnTo>
                <a:lnTo>
                  <a:pt x="10656" y="33601"/>
                </a:lnTo>
                <a:lnTo>
                  <a:pt x="10331" y="42889"/>
                </a:lnTo>
                <a:close/>
              </a:path>
              <a:path w="360044" h="107950">
                <a:moveTo>
                  <a:pt x="117388" y="107336"/>
                </a:moveTo>
                <a:lnTo>
                  <a:pt x="99001" y="68439"/>
                </a:lnTo>
                <a:lnTo>
                  <a:pt x="97563" y="53612"/>
                </a:lnTo>
                <a:lnTo>
                  <a:pt x="97831" y="47036"/>
                </a:lnTo>
                <a:lnTo>
                  <a:pt x="112481" y="7015"/>
                </a:lnTo>
                <a:lnTo>
                  <a:pt x="117388" y="0"/>
                </a:lnTo>
                <a:lnTo>
                  <a:pt x="124592" y="0"/>
                </a:lnTo>
                <a:lnTo>
                  <a:pt x="120087" y="7743"/>
                </a:lnTo>
                <a:lnTo>
                  <a:pt x="117109" y="13272"/>
                </a:lnTo>
                <a:lnTo>
                  <a:pt x="115657" y="16586"/>
                </a:lnTo>
                <a:lnTo>
                  <a:pt x="113386" y="21724"/>
                </a:lnTo>
                <a:lnTo>
                  <a:pt x="111599" y="27085"/>
                </a:lnTo>
                <a:lnTo>
                  <a:pt x="110296" y="32670"/>
                </a:lnTo>
                <a:lnTo>
                  <a:pt x="108695" y="39632"/>
                </a:lnTo>
                <a:lnTo>
                  <a:pt x="107894" y="46631"/>
                </a:lnTo>
                <a:lnTo>
                  <a:pt x="107894" y="53668"/>
                </a:lnTo>
                <a:lnTo>
                  <a:pt x="108938" y="67095"/>
                </a:lnTo>
                <a:lnTo>
                  <a:pt x="112069" y="80516"/>
                </a:lnTo>
                <a:lnTo>
                  <a:pt x="117287" y="93929"/>
                </a:lnTo>
                <a:lnTo>
                  <a:pt x="124592" y="107336"/>
                </a:lnTo>
                <a:lnTo>
                  <a:pt x="117388" y="107336"/>
                </a:lnTo>
                <a:close/>
              </a:path>
              <a:path w="360044" h="107950">
                <a:moveTo>
                  <a:pt x="133472" y="42889"/>
                </a:moveTo>
                <a:lnTo>
                  <a:pt x="133472" y="33209"/>
                </a:lnTo>
                <a:lnTo>
                  <a:pt x="134468" y="25419"/>
                </a:lnTo>
                <a:lnTo>
                  <a:pt x="154209" y="1061"/>
                </a:lnTo>
                <a:lnTo>
                  <a:pt x="160166" y="1061"/>
                </a:lnTo>
                <a:lnTo>
                  <a:pt x="164559" y="1061"/>
                </a:lnTo>
                <a:lnTo>
                  <a:pt x="179936" y="11364"/>
                </a:lnTo>
                <a:lnTo>
                  <a:pt x="182095" y="14696"/>
                </a:lnTo>
                <a:lnTo>
                  <a:pt x="183789" y="18755"/>
                </a:lnTo>
                <a:lnTo>
                  <a:pt x="185018" y="23539"/>
                </a:lnTo>
                <a:lnTo>
                  <a:pt x="186246" y="28323"/>
                </a:lnTo>
                <a:lnTo>
                  <a:pt x="186861" y="34773"/>
                </a:lnTo>
                <a:lnTo>
                  <a:pt x="186861" y="42889"/>
                </a:lnTo>
                <a:lnTo>
                  <a:pt x="186861" y="52495"/>
                </a:lnTo>
                <a:lnTo>
                  <a:pt x="175049" y="79832"/>
                </a:lnTo>
                <a:lnTo>
                  <a:pt x="171121" y="83052"/>
                </a:lnTo>
                <a:lnTo>
                  <a:pt x="166160" y="84662"/>
                </a:lnTo>
                <a:lnTo>
                  <a:pt x="160166" y="84662"/>
                </a:lnTo>
                <a:lnTo>
                  <a:pt x="152273" y="84662"/>
                </a:lnTo>
                <a:lnTo>
                  <a:pt x="133978" y="53619"/>
                </a:lnTo>
                <a:lnTo>
                  <a:pt x="133472" y="42889"/>
                </a:lnTo>
                <a:close/>
              </a:path>
              <a:path w="360044" h="107950">
                <a:moveTo>
                  <a:pt x="143803" y="42889"/>
                </a:moveTo>
                <a:lnTo>
                  <a:pt x="155550" y="76397"/>
                </a:lnTo>
                <a:lnTo>
                  <a:pt x="160166" y="76397"/>
                </a:lnTo>
                <a:lnTo>
                  <a:pt x="164783" y="76397"/>
                </a:lnTo>
                <a:lnTo>
                  <a:pt x="176529" y="42889"/>
                </a:lnTo>
                <a:lnTo>
                  <a:pt x="176234" y="33629"/>
                </a:lnTo>
                <a:lnTo>
                  <a:pt x="164745" y="9382"/>
                </a:lnTo>
                <a:lnTo>
                  <a:pt x="160054" y="9382"/>
                </a:lnTo>
                <a:lnTo>
                  <a:pt x="155438" y="9382"/>
                </a:lnTo>
                <a:lnTo>
                  <a:pt x="144128" y="33601"/>
                </a:lnTo>
                <a:lnTo>
                  <a:pt x="143803" y="42889"/>
                </a:lnTo>
                <a:close/>
              </a:path>
              <a:path w="360044" h="107950">
                <a:moveTo>
                  <a:pt x="230756" y="21054"/>
                </a:moveTo>
                <a:lnTo>
                  <a:pt x="230756" y="15208"/>
                </a:lnTo>
                <a:lnTo>
                  <a:pt x="232226" y="10238"/>
                </a:lnTo>
                <a:lnTo>
                  <a:pt x="235168" y="6143"/>
                </a:lnTo>
                <a:lnTo>
                  <a:pt x="238109" y="2047"/>
                </a:lnTo>
                <a:lnTo>
                  <a:pt x="242372" y="0"/>
                </a:lnTo>
                <a:lnTo>
                  <a:pt x="247956" y="0"/>
                </a:lnTo>
                <a:lnTo>
                  <a:pt x="253094" y="0"/>
                </a:lnTo>
                <a:lnTo>
                  <a:pt x="257348" y="1833"/>
                </a:lnTo>
                <a:lnTo>
                  <a:pt x="260717" y="5500"/>
                </a:lnTo>
                <a:lnTo>
                  <a:pt x="264086" y="9168"/>
                </a:lnTo>
                <a:lnTo>
                  <a:pt x="265771" y="14557"/>
                </a:lnTo>
                <a:lnTo>
                  <a:pt x="265771" y="21668"/>
                </a:lnTo>
                <a:lnTo>
                  <a:pt x="265771" y="28593"/>
                </a:lnTo>
                <a:lnTo>
                  <a:pt x="264068" y="33926"/>
                </a:lnTo>
                <a:lnTo>
                  <a:pt x="260661" y="37668"/>
                </a:lnTo>
                <a:lnTo>
                  <a:pt x="257255" y="41409"/>
                </a:lnTo>
                <a:lnTo>
                  <a:pt x="253057" y="43280"/>
                </a:lnTo>
                <a:lnTo>
                  <a:pt x="248068" y="43280"/>
                </a:lnTo>
                <a:lnTo>
                  <a:pt x="243116" y="43280"/>
                </a:lnTo>
                <a:lnTo>
                  <a:pt x="238993" y="41437"/>
                </a:lnTo>
                <a:lnTo>
                  <a:pt x="235698" y="37751"/>
                </a:lnTo>
                <a:lnTo>
                  <a:pt x="232403" y="34066"/>
                </a:lnTo>
                <a:lnTo>
                  <a:pt x="230756" y="28500"/>
                </a:lnTo>
                <a:lnTo>
                  <a:pt x="230756" y="21054"/>
                </a:lnTo>
                <a:close/>
              </a:path>
              <a:path w="360044" h="107950">
                <a:moveTo>
                  <a:pt x="248235" y="6924"/>
                </a:moveTo>
                <a:lnTo>
                  <a:pt x="245741" y="6924"/>
                </a:lnTo>
                <a:lnTo>
                  <a:pt x="243665" y="8004"/>
                </a:lnTo>
                <a:lnTo>
                  <a:pt x="242009" y="10163"/>
                </a:lnTo>
                <a:lnTo>
                  <a:pt x="240352" y="12323"/>
                </a:lnTo>
                <a:lnTo>
                  <a:pt x="239523" y="16288"/>
                </a:lnTo>
                <a:lnTo>
                  <a:pt x="239523" y="22059"/>
                </a:lnTo>
                <a:lnTo>
                  <a:pt x="239523" y="27308"/>
                </a:lnTo>
                <a:lnTo>
                  <a:pt x="240361" y="31003"/>
                </a:lnTo>
                <a:lnTo>
                  <a:pt x="242037" y="33144"/>
                </a:lnTo>
                <a:lnTo>
                  <a:pt x="243712" y="35285"/>
                </a:lnTo>
                <a:lnTo>
                  <a:pt x="245778" y="36355"/>
                </a:lnTo>
                <a:lnTo>
                  <a:pt x="248235" y="36355"/>
                </a:lnTo>
                <a:lnTo>
                  <a:pt x="250767" y="36355"/>
                </a:lnTo>
                <a:lnTo>
                  <a:pt x="252861" y="35276"/>
                </a:lnTo>
                <a:lnTo>
                  <a:pt x="254518" y="33116"/>
                </a:lnTo>
                <a:lnTo>
                  <a:pt x="256175" y="30957"/>
                </a:lnTo>
                <a:lnTo>
                  <a:pt x="257003" y="27010"/>
                </a:lnTo>
                <a:lnTo>
                  <a:pt x="257003" y="21277"/>
                </a:lnTo>
                <a:lnTo>
                  <a:pt x="257003" y="15990"/>
                </a:lnTo>
                <a:lnTo>
                  <a:pt x="256166" y="12276"/>
                </a:lnTo>
                <a:lnTo>
                  <a:pt x="254490" y="10136"/>
                </a:lnTo>
                <a:lnTo>
                  <a:pt x="252815" y="7995"/>
                </a:lnTo>
                <a:lnTo>
                  <a:pt x="250730" y="6924"/>
                </a:lnTo>
                <a:lnTo>
                  <a:pt x="248235" y="6924"/>
                </a:lnTo>
                <a:close/>
              </a:path>
              <a:path w="360044" h="107950">
                <a:moveTo>
                  <a:pt x="248291" y="86282"/>
                </a:moveTo>
                <a:lnTo>
                  <a:pt x="293080" y="0"/>
                </a:lnTo>
                <a:lnTo>
                  <a:pt x="301233" y="0"/>
                </a:lnTo>
                <a:lnTo>
                  <a:pt x="256612" y="86282"/>
                </a:lnTo>
                <a:lnTo>
                  <a:pt x="248291" y="86282"/>
                </a:lnTo>
                <a:close/>
              </a:path>
              <a:path w="360044" h="107950">
                <a:moveTo>
                  <a:pt x="283698" y="64055"/>
                </a:moveTo>
                <a:lnTo>
                  <a:pt x="283698" y="58173"/>
                </a:lnTo>
                <a:lnTo>
                  <a:pt x="285168" y="53193"/>
                </a:lnTo>
                <a:lnTo>
                  <a:pt x="288110" y="49116"/>
                </a:lnTo>
                <a:lnTo>
                  <a:pt x="291051" y="45039"/>
                </a:lnTo>
                <a:lnTo>
                  <a:pt x="295332" y="43001"/>
                </a:lnTo>
                <a:lnTo>
                  <a:pt x="300954" y="43001"/>
                </a:lnTo>
                <a:lnTo>
                  <a:pt x="306092" y="43001"/>
                </a:lnTo>
                <a:lnTo>
                  <a:pt x="310346" y="44835"/>
                </a:lnTo>
                <a:lnTo>
                  <a:pt x="313715" y="48502"/>
                </a:lnTo>
                <a:lnTo>
                  <a:pt x="317084" y="52169"/>
                </a:lnTo>
                <a:lnTo>
                  <a:pt x="318769" y="57558"/>
                </a:lnTo>
                <a:lnTo>
                  <a:pt x="318769" y="64669"/>
                </a:lnTo>
                <a:lnTo>
                  <a:pt x="318769" y="71594"/>
                </a:lnTo>
                <a:lnTo>
                  <a:pt x="317066" y="76928"/>
                </a:lnTo>
                <a:lnTo>
                  <a:pt x="313659" y="80669"/>
                </a:lnTo>
                <a:lnTo>
                  <a:pt x="310253" y="84411"/>
                </a:lnTo>
                <a:lnTo>
                  <a:pt x="306036" y="86282"/>
                </a:lnTo>
                <a:lnTo>
                  <a:pt x="301010" y="86282"/>
                </a:lnTo>
                <a:lnTo>
                  <a:pt x="296058" y="86282"/>
                </a:lnTo>
                <a:lnTo>
                  <a:pt x="291935" y="84430"/>
                </a:lnTo>
                <a:lnTo>
                  <a:pt x="288640" y="80725"/>
                </a:lnTo>
                <a:lnTo>
                  <a:pt x="285345" y="77021"/>
                </a:lnTo>
                <a:lnTo>
                  <a:pt x="283698" y="71464"/>
                </a:lnTo>
                <a:lnTo>
                  <a:pt x="283698" y="64055"/>
                </a:lnTo>
                <a:close/>
              </a:path>
              <a:path w="360044" h="107950">
                <a:moveTo>
                  <a:pt x="301233" y="49926"/>
                </a:moveTo>
                <a:lnTo>
                  <a:pt x="298702" y="49926"/>
                </a:lnTo>
                <a:lnTo>
                  <a:pt x="296607" y="51006"/>
                </a:lnTo>
                <a:lnTo>
                  <a:pt x="294951" y="53165"/>
                </a:lnTo>
                <a:lnTo>
                  <a:pt x="293294" y="55324"/>
                </a:lnTo>
                <a:lnTo>
                  <a:pt x="292466" y="59290"/>
                </a:lnTo>
                <a:lnTo>
                  <a:pt x="292466" y="65060"/>
                </a:lnTo>
                <a:lnTo>
                  <a:pt x="292466" y="70273"/>
                </a:lnTo>
                <a:lnTo>
                  <a:pt x="293303" y="73958"/>
                </a:lnTo>
                <a:lnTo>
                  <a:pt x="294979" y="76118"/>
                </a:lnTo>
                <a:lnTo>
                  <a:pt x="296654" y="78277"/>
                </a:lnTo>
                <a:lnTo>
                  <a:pt x="298720" y="79357"/>
                </a:lnTo>
                <a:lnTo>
                  <a:pt x="301178" y="79357"/>
                </a:lnTo>
                <a:lnTo>
                  <a:pt x="303747" y="79357"/>
                </a:lnTo>
                <a:lnTo>
                  <a:pt x="305859" y="78277"/>
                </a:lnTo>
                <a:lnTo>
                  <a:pt x="307516" y="76118"/>
                </a:lnTo>
                <a:lnTo>
                  <a:pt x="309173" y="73958"/>
                </a:lnTo>
                <a:lnTo>
                  <a:pt x="310001" y="70012"/>
                </a:lnTo>
                <a:lnTo>
                  <a:pt x="310001" y="64278"/>
                </a:lnTo>
                <a:lnTo>
                  <a:pt x="310001" y="58992"/>
                </a:lnTo>
                <a:lnTo>
                  <a:pt x="309164" y="55278"/>
                </a:lnTo>
                <a:lnTo>
                  <a:pt x="307488" y="53137"/>
                </a:lnTo>
                <a:lnTo>
                  <a:pt x="305813" y="50996"/>
                </a:lnTo>
                <a:lnTo>
                  <a:pt x="303728" y="49926"/>
                </a:lnTo>
                <a:lnTo>
                  <a:pt x="301233" y="49926"/>
                </a:lnTo>
                <a:close/>
              </a:path>
              <a:path w="360044" h="107950">
                <a:moveTo>
                  <a:pt x="339935" y="107336"/>
                </a:moveTo>
                <a:lnTo>
                  <a:pt x="332731" y="107336"/>
                </a:lnTo>
                <a:lnTo>
                  <a:pt x="340036" y="93929"/>
                </a:lnTo>
                <a:lnTo>
                  <a:pt x="345254" y="80516"/>
                </a:lnTo>
                <a:lnTo>
                  <a:pt x="348385" y="67095"/>
                </a:lnTo>
                <a:lnTo>
                  <a:pt x="349429" y="53668"/>
                </a:lnTo>
                <a:lnTo>
                  <a:pt x="349429" y="46668"/>
                </a:lnTo>
                <a:lnTo>
                  <a:pt x="348628" y="39725"/>
                </a:lnTo>
                <a:lnTo>
                  <a:pt x="347027" y="32837"/>
                </a:lnTo>
                <a:lnTo>
                  <a:pt x="345761" y="27252"/>
                </a:lnTo>
                <a:lnTo>
                  <a:pt x="343993" y="21891"/>
                </a:lnTo>
                <a:lnTo>
                  <a:pt x="341722" y="16753"/>
                </a:lnTo>
                <a:lnTo>
                  <a:pt x="340270" y="13403"/>
                </a:lnTo>
                <a:lnTo>
                  <a:pt x="337273" y="7818"/>
                </a:lnTo>
                <a:lnTo>
                  <a:pt x="332731" y="0"/>
                </a:lnTo>
                <a:lnTo>
                  <a:pt x="339935" y="0"/>
                </a:lnTo>
                <a:lnTo>
                  <a:pt x="357341" y="34303"/>
                </a:lnTo>
                <a:lnTo>
                  <a:pt x="359760" y="53612"/>
                </a:lnTo>
                <a:lnTo>
                  <a:pt x="359399" y="61088"/>
                </a:lnTo>
                <a:lnTo>
                  <a:pt x="343912" y="101863"/>
                </a:lnTo>
                <a:lnTo>
                  <a:pt x="339935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05950" y="6167490"/>
            <a:ext cx="360045" cy="107950"/>
          </a:xfrm>
          <a:custGeom>
            <a:avLst/>
            <a:gdLst/>
            <a:ahLst/>
            <a:cxnLst/>
            <a:rect l="l" t="t" r="r" b="b"/>
            <a:pathLst>
              <a:path w="360045" h="107950">
                <a:moveTo>
                  <a:pt x="0" y="42889"/>
                </a:moveTo>
                <a:lnTo>
                  <a:pt x="0" y="33209"/>
                </a:lnTo>
                <a:lnTo>
                  <a:pt x="995" y="25419"/>
                </a:lnTo>
                <a:lnTo>
                  <a:pt x="20737" y="1061"/>
                </a:lnTo>
                <a:lnTo>
                  <a:pt x="26694" y="1061"/>
                </a:lnTo>
                <a:lnTo>
                  <a:pt x="31087" y="1061"/>
                </a:lnTo>
                <a:lnTo>
                  <a:pt x="34940" y="1945"/>
                </a:lnTo>
                <a:lnTo>
                  <a:pt x="38254" y="3713"/>
                </a:lnTo>
                <a:lnTo>
                  <a:pt x="41568" y="5482"/>
                </a:lnTo>
                <a:lnTo>
                  <a:pt x="53388" y="34773"/>
                </a:lnTo>
                <a:lnTo>
                  <a:pt x="53388" y="42889"/>
                </a:lnTo>
                <a:lnTo>
                  <a:pt x="53388" y="52495"/>
                </a:lnTo>
                <a:lnTo>
                  <a:pt x="41577" y="79832"/>
                </a:lnTo>
                <a:lnTo>
                  <a:pt x="37649" y="83052"/>
                </a:lnTo>
                <a:lnTo>
                  <a:pt x="32688" y="84662"/>
                </a:lnTo>
                <a:lnTo>
                  <a:pt x="26694" y="84662"/>
                </a:lnTo>
                <a:lnTo>
                  <a:pt x="18801" y="84662"/>
                </a:lnTo>
                <a:lnTo>
                  <a:pt x="506" y="53619"/>
                </a:lnTo>
                <a:lnTo>
                  <a:pt x="0" y="42889"/>
                </a:lnTo>
                <a:close/>
              </a:path>
              <a:path w="360045" h="107950">
                <a:moveTo>
                  <a:pt x="10331" y="42889"/>
                </a:moveTo>
                <a:lnTo>
                  <a:pt x="22077" y="76397"/>
                </a:lnTo>
                <a:lnTo>
                  <a:pt x="26694" y="76397"/>
                </a:lnTo>
                <a:lnTo>
                  <a:pt x="31310" y="76397"/>
                </a:lnTo>
                <a:lnTo>
                  <a:pt x="43057" y="42889"/>
                </a:lnTo>
                <a:lnTo>
                  <a:pt x="42762" y="33629"/>
                </a:lnTo>
                <a:lnTo>
                  <a:pt x="31273" y="9382"/>
                </a:lnTo>
                <a:lnTo>
                  <a:pt x="26582" y="9382"/>
                </a:lnTo>
                <a:lnTo>
                  <a:pt x="21966" y="9382"/>
                </a:lnTo>
                <a:lnTo>
                  <a:pt x="10656" y="33601"/>
                </a:lnTo>
                <a:lnTo>
                  <a:pt x="10331" y="42889"/>
                </a:lnTo>
                <a:close/>
              </a:path>
              <a:path w="360045" h="107950">
                <a:moveTo>
                  <a:pt x="117388" y="107336"/>
                </a:moveTo>
                <a:lnTo>
                  <a:pt x="99001" y="68439"/>
                </a:lnTo>
                <a:lnTo>
                  <a:pt x="97563" y="53612"/>
                </a:lnTo>
                <a:lnTo>
                  <a:pt x="97831" y="47036"/>
                </a:lnTo>
                <a:lnTo>
                  <a:pt x="112481" y="7015"/>
                </a:lnTo>
                <a:lnTo>
                  <a:pt x="117388" y="0"/>
                </a:lnTo>
                <a:lnTo>
                  <a:pt x="124592" y="0"/>
                </a:lnTo>
                <a:lnTo>
                  <a:pt x="120087" y="7743"/>
                </a:lnTo>
                <a:lnTo>
                  <a:pt x="117109" y="13272"/>
                </a:lnTo>
                <a:lnTo>
                  <a:pt x="115657" y="16586"/>
                </a:lnTo>
                <a:lnTo>
                  <a:pt x="113386" y="21724"/>
                </a:lnTo>
                <a:lnTo>
                  <a:pt x="111599" y="27085"/>
                </a:lnTo>
                <a:lnTo>
                  <a:pt x="110296" y="32670"/>
                </a:lnTo>
                <a:lnTo>
                  <a:pt x="108695" y="39632"/>
                </a:lnTo>
                <a:lnTo>
                  <a:pt x="107894" y="46631"/>
                </a:lnTo>
                <a:lnTo>
                  <a:pt x="107894" y="53668"/>
                </a:lnTo>
                <a:lnTo>
                  <a:pt x="108938" y="67095"/>
                </a:lnTo>
                <a:lnTo>
                  <a:pt x="112069" y="80516"/>
                </a:lnTo>
                <a:lnTo>
                  <a:pt x="117287" y="93929"/>
                </a:lnTo>
                <a:lnTo>
                  <a:pt x="124592" y="107336"/>
                </a:lnTo>
                <a:lnTo>
                  <a:pt x="117388" y="107336"/>
                </a:lnTo>
                <a:close/>
              </a:path>
              <a:path w="360045" h="107950">
                <a:moveTo>
                  <a:pt x="133472" y="42889"/>
                </a:moveTo>
                <a:lnTo>
                  <a:pt x="133472" y="33209"/>
                </a:lnTo>
                <a:lnTo>
                  <a:pt x="134468" y="25419"/>
                </a:lnTo>
                <a:lnTo>
                  <a:pt x="136459" y="19518"/>
                </a:lnTo>
                <a:lnTo>
                  <a:pt x="138451" y="13617"/>
                </a:lnTo>
                <a:lnTo>
                  <a:pt x="141411" y="9065"/>
                </a:lnTo>
                <a:lnTo>
                  <a:pt x="145339" y="5863"/>
                </a:lnTo>
                <a:lnTo>
                  <a:pt x="149267" y="2661"/>
                </a:lnTo>
                <a:lnTo>
                  <a:pt x="154209" y="1061"/>
                </a:lnTo>
                <a:lnTo>
                  <a:pt x="160166" y="1061"/>
                </a:lnTo>
                <a:lnTo>
                  <a:pt x="164559" y="1061"/>
                </a:lnTo>
                <a:lnTo>
                  <a:pt x="179936" y="11364"/>
                </a:lnTo>
                <a:lnTo>
                  <a:pt x="182095" y="14696"/>
                </a:lnTo>
                <a:lnTo>
                  <a:pt x="183789" y="18755"/>
                </a:lnTo>
                <a:lnTo>
                  <a:pt x="185018" y="23539"/>
                </a:lnTo>
                <a:lnTo>
                  <a:pt x="186246" y="28323"/>
                </a:lnTo>
                <a:lnTo>
                  <a:pt x="186861" y="34773"/>
                </a:lnTo>
                <a:lnTo>
                  <a:pt x="186861" y="42889"/>
                </a:lnTo>
                <a:lnTo>
                  <a:pt x="186861" y="52495"/>
                </a:lnTo>
                <a:lnTo>
                  <a:pt x="175049" y="79832"/>
                </a:lnTo>
                <a:lnTo>
                  <a:pt x="171121" y="83052"/>
                </a:lnTo>
                <a:lnTo>
                  <a:pt x="166160" y="84662"/>
                </a:lnTo>
                <a:lnTo>
                  <a:pt x="160166" y="84662"/>
                </a:lnTo>
                <a:lnTo>
                  <a:pt x="152273" y="84662"/>
                </a:lnTo>
                <a:lnTo>
                  <a:pt x="133978" y="53619"/>
                </a:lnTo>
                <a:lnTo>
                  <a:pt x="133472" y="42889"/>
                </a:lnTo>
                <a:close/>
              </a:path>
              <a:path w="360045" h="107950">
                <a:moveTo>
                  <a:pt x="143803" y="42889"/>
                </a:moveTo>
                <a:lnTo>
                  <a:pt x="155550" y="76397"/>
                </a:lnTo>
                <a:lnTo>
                  <a:pt x="160166" y="76397"/>
                </a:lnTo>
                <a:lnTo>
                  <a:pt x="164783" y="76397"/>
                </a:lnTo>
                <a:lnTo>
                  <a:pt x="176529" y="42889"/>
                </a:lnTo>
                <a:lnTo>
                  <a:pt x="176234" y="33629"/>
                </a:lnTo>
                <a:lnTo>
                  <a:pt x="164745" y="9382"/>
                </a:lnTo>
                <a:lnTo>
                  <a:pt x="160054" y="9382"/>
                </a:lnTo>
                <a:lnTo>
                  <a:pt x="155438" y="9382"/>
                </a:lnTo>
                <a:lnTo>
                  <a:pt x="144128" y="33601"/>
                </a:lnTo>
                <a:lnTo>
                  <a:pt x="143803" y="42889"/>
                </a:lnTo>
                <a:close/>
              </a:path>
              <a:path w="360045" h="107950">
                <a:moveTo>
                  <a:pt x="230756" y="21054"/>
                </a:moveTo>
                <a:lnTo>
                  <a:pt x="230756" y="15208"/>
                </a:lnTo>
                <a:lnTo>
                  <a:pt x="232226" y="10238"/>
                </a:lnTo>
                <a:lnTo>
                  <a:pt x="235168" y="6143"/>
                </a:lnTo>
                <a:lnTo>
                  <a:pt x="238109" y="2047"/>
                </a:lnTo>
                <a:lnTo>
                  <a:pt x="242372" y="0"/>
                </a:lnTo>
                <a:lnTo>
                  <a:pt x="247956" y="0"/>
                </a:lnTo>
                <a:lnTo>
                  <a:pt x="253094" y="0"/>
                </a:lnTo>
                <a:lnTo>
                  <a:pt x="257348" y="1833"/>
                </a:lnTo>
                <a:lnTo>
                  <a:pt x="260717" y="5500"/>
                </a:lnTo>
                <a:lnTo>
                  <a:pt x="264086" y="9168"/>
                </a:lnTo>
                <a:lnTo>
                  <a:pt x="265771" y="14557"/>
                </a:lnTo>
                <a:lnTo>
                  <a:pt x="265771" y="21668"/>
                </a:lnTo>
                <a:lnTo>
                  <a:pt x="265771" y="28593"/>
                </a:lnTo>
                <a:lnTo>
                  <a:pt x="264068" y="33926"/>
                </a:lnTo>
                <a:lnTo>
                  <a:pt x="260661" y="37668"/>
                </a:lnTo>
                <a:lnTo>
                  <a:pt x="257255" y="41409"/>
                </a:lnTo>
                <a:lnTo>
                  <a:pt x="253057" y="43280"/>
                </a:lnTo>
                <a:lnTo>
                  <a:pt x="248068" y="43280"/>
                </a:lnTo>
                <a:lnTo>
                  <a:pt x="243116" y="43280"/>
                </a:lnTo>
                <a:lnTo>
                  <a:pt x="238993" y="41437"/>
                </a:lnTo>
                <a:lnTo>
                  <a:pt x="235698" y="37751"/>
                </a:lnTo>
                <a:lnTo>
                  <a:pt x="232403" y="34066"/>
                </a:lnTo>
                <a:lnTo>
                  <a:pt x="230756" y="28500"/>
                </a:lnTo>
                <a:lnTo>
                  <a:pt x="230756" y="21054"/>
                </a:lnTo>
                <a:close/>
              </a:path>
              <a:path w="360045" h="107950">
                <a:moveTo>
                  <a:pt x="248235" y="6924"/>
                </a:moveTo>
                <a:lnTo>
                  <a:pt x="245741" y="6924"/>
                </a:lnTo>
                <a:lnTo>
                  <a:pt x="243665" y="8004"/>
                </a:lnTo>
                <a:lnTo>
                  <a:pt x="242009" y="10163"/>
                </a:lnTo>
                <a:lnTo>
                  <a:pt x="240352" y="12323"/>
                </a:lnTo>
                <a:lnTo>
                  <a:pt x="239523" y="16288"/>
                </a:lnTo>
                <a:lnTo>
                  <a:pt x="239523" y="22059"/>
                </a:lnTo>
                <a:lnTo>
                  <a:pt x="239523" y="27308"/>
                </a:lnTo>
                <a:lnTo>
                  <a:pt x="240361" y="31003"/>
                </a:lnTo>
                <a:lnTo>
                  <a:pt x="242037" y="33144"/>
                </a:lnTo>
                <a:lnTo>
                  <a:pt x="243712" y="35285"/>
                </a:lnTo>
                <a:lnTo>
                  <a:pt x="245778" y="36355"/>
                </a:lnTo>
                <a:lnTo>
                  <a:pt x="248235" y="36355"/>
                </a:lnTo>
                <a:lnTo>
                  <a:pt x="250767" y="36355"/>
                </a:lnTo>
                <a:lnTo>
                  <a:pt x="252861" y="35276"/>
                </a:lnTo>
                <a:lnTo>
                  <a:pt x="254518" y="33116"/>
                </a:lnTo>
                <a:lnTo>
                  <a:pt x="256175" y="30957"/>
                </a:lnTo>
                <a:lnTo>
                  <a:pt x="257003" y="27010"/>
                </a:lnTo>
                <a:lnTo>
                  <a:pt x="257003" y="21277"/>
                </a:lnTo>
                <a:lnTo>
                  <a:pt x="257003" y="15990"/>
                </a:lnTo>
                <a:lnTo>
                  <a:pt x="256166" y="12276"/>
                </a:lnTo>
                <a:lnTo>
                  <a:pt x="254490" y="10136"/>
                </a:lnTo>
                <a:lnTo>
                  <a:pt x="252815" y="7995"/>
                </a:lnTo>
                <a:lnTo>
                  <a:pt x="250730" y="6924"/>
                </a:lnTo>
                <a:lnTo>
                  <a:pt x="248235" y="6924"/>
                </a:lnTo>
                <a:close/>
              </a:path>
              <a:path w="360045" h="107950">
                <a:moveTo>
                  <a:pt x="248291" y="86282"/>
                </a:moveTo>
                <a:lnTo>
                  <a:pt x="293080" y="0"/>
                </a:lnTo>
                <a:lnTo>
                  <a:pt x="301233" y="0"/>
                </a:lnTo>
                <a:lnTo>
                  <a:pt x="256612" y="86282"/>
                </a:lnTo>
                <a:lnTo>
                  <a:pt x="248291" y="86282"/>
                </a:lnTo>
                <a:close/>
              </a:path>
              <a:path w="360045" h="107950">
                <a:moveTo>
                  <a:pt x="283698" y="64055"/>
                </a:moveTo>
                <a:lnTo>
                  <a:pt x="283698" y="58173"/>
                </a:lnTo>
                <a:lnTo>
                  <a:pt x="285168" y="53193"/>
                </a:lnTo>
                <a:lnTo>
                  <a:pt x="288110" y="49116"/>
                </a:lnTo>
                <a:lnTo>
                  <a:pt x="291051" y="45039"/>
                </a:lnTo>
                <a:lnTo>
                  <a:pt x="295332" y="43001"/>
                </a:lnTo>
                <a:lnTo>
                  <a:pt x="300954" y="43001"/>
                </a:lnTo>
                <a:lnTo>
                  <a:pt x="306092" y="43001"/>
                </a:lnTo>
                <a:lnTo>
                  <a:pt x="310346" y="44835"/>
                </a:lnTo>
                <a:lnTo>
                  <a:pt x="313715" y="48502"/>
                </a:lnTo>
                <a:lnTo>
                  <a:pt x="317084" y="52169"/>
                </a:lnTo>
                <a:lnTo>
                  <a:pt x="318769" y="57558"/>
                </a:lnTo>
                <a:lnTo>
                  <a:pt x="318769" y="64669"/>
                </a:lnTo>
                <a:lnTo>
                  <a:pt x="318769" y="71594"/>
                </a:lnTo>
                <a:lnTo>
                  <a:pt x="317066" y="76928"/>
                </a:lnTo>
                <a:lnTo>
                  <a:pt x="313659" y="80669"/>
                </a:lnTo>
                <a:lnTo>
                  <a:pt x="310253" y="84411"/>
                </a:lnTo>
                <a:lnTo>
                  <a:pt x="306036" y="86282"/>
                </a:lnTo>
                <a:lnTo>
                  <a:pt x="301010" y="86282"/>
                </a:lnTo>
                <a:lnTo>
                  <a:pt x="296058" y="86282"/>
                </a:lnTo>
                <a:lnTo>
                  <a:pt x="291935" y="84430"/>
                </a:lnTo>
                <a:lnTo>
                  <a:pt x="288640" y="80725"/>
                </a:lnTo>
                <a:lnTo>
                  <a:pt x="285345" y="77021"/>
                </a:lnTo>
                <a:lnTo>
                  <a:pt x="283698" y="71464"/>
                </a:lnTo>
                <a:lnTo>
                  <a:pt x="283698" y="64055"/>
                </a:lnTo>
                <a:close/>
              </a:path>
              <a:path w="360045" h="107950">
                <a:moveTo>
                  <a:pt x="301233" y="49926"/>
                </a:moveTo>
                <a:lnTo>
                  <a:pt x="298702" y="49926"/>
                </a:lnTo>
                <a:lnTo>
                  <a:pt x="296607" y="51006"/>
                </a:lnTo>
                <a:lnTo>
                  <a:pt x="294951" y="53165"/>
                </a:lnTo>
                <a:lnTo>
                  <a:pt x="293294" y="55324"/>
                </a:lnTo>
                <a:lnTo>
                  <a:pt x="292466" y="59290"/>
                </a:lnTo>
                <a:lnTo>
                  <a:pt x="292466" y="65060"/>
                </a:lnTo>
                <a:lnTo>
                  <a:pt x="292466" y="70273"/>
                </a:lnTo>
                <a:lnTo>
                  <a:pt x="293303" y="73958"/>
                </a:lnTo>
                <a:lnTo>
                  <a:pt x="294979" y="76118"/>
                </a:lnTo>
                <a:lnTo>
                  <a:pt x="296654" y="78277"/>
                </a:lnTo>
                <a:lnTo>
                  <a:pt x="298720" y="79357"/>
                </a:lnTo>
                <a:lnTo>
                  <a:pt x="301178" y="79357"/>
                </a:lnTo>
                <a:lnTo>
                  <a:pt x="303747" y="79357"/>
                </a:lnTo>
                <a:lnTo>
                  <a:pt x="305859" y="78277"/>
                </a:lnTo>
                <a:lnTo>
                  <a:pt x="307516" y="76118"/>
                </a:lnTo>
                <a:lnTo>
                  <a:pt x="309173" y="73958"/>
                </a:lnTo>
                <a:lnTo>
                  <a:pt x="310001" y="70012"/>
                </a:lnTo>
                <a:lnTo>
                  <a:pt x="310001" y="64278"/>
                </a:lnTo>
                <a:lnTo>
                  <a:pt x="310001" y="58992"/>
                </a:lnTo>
                <a:lnTo>
                  <a:pt x="309164" y="55278"/>
                </a:lnTo>
                <a:lnTo>
                  <a:pt x="307488" y="53137"/>
                </a:lnTo>
                <a:lnTo>
                  <a:pt x="305813" y="50996"/>
                </a:lnTo>
                <a:lnTo>
                  <a:pt x="303728" y="49926"/>
                </a:lnTo>
                <a:lnTo>
                  <a:pt x="301233" y="49926"/>
                </a:lnTo>
                <a:close/>
              </a:path>
              <a:path w="360045" h="107950">
                <a:moveTo>
                  <a:pt x="339935" y="107336"/>
                </a:moveTo>
                <a:lnTo>
                  <a:pt x="332731" y="107336"/>
                </a:lnTo>
                <a:lnTo>
                  <a:pt x="340036" y="93929"/>
                </a:lnTo>
                <a:lnTo>
                  <a:pt x="345254" y="80516"/>
                </a:lnTo>
                <a:lnTo>
                  <a:pt x="348385" y="67095"/>
                </a:lnTo>
                <a:lnTo>
                  <a:pt x="349429" y="53668"/>
                </a:lnTo>
                <a:lnTo>
                  <a:pt x="349429" y="46668"/>
                </a:lnTo>
                <a:lnTo>
                  <a:pt x="348628" y="39725"/>
                </a:lnTo>
                <a:lnTo>
                  <a:pt x="347027" y="32837"/>
                </a:lnTo>
                <a:lnTo>
                  <a:pt x="345761" y="27252"/>
                </a:lnTo>
                <a:lnTo>
                  <a:pt x="343993" y="21891"/>
                </a:lnTo>
                <a:lnTo>
                  <a:pt x="341722" y="16753"/>
                </a:lnTo>
                <a:lnTo>
                  <a:pt x="340270" y="13403"/>
                </a:lnTo>
                <a:lnTo>
                  <a:pt x="337273" y="7818"/>
                </a:lnTo>
                <a:lnTo>
                  <a:pt x="332731" y="0"/>
                </a:lnTo>
                <a:lnTo>
                  <a:pt x="339935" y="0"/>
                </a:lnTo>
                <a:lnTo>
                  <a:pt x="357341" y="34303"/>
                </a:lnTo>
                <a:lnTo>
                  <a:pt x="359760" y="53612"/>
                </a:lnTo>
                <a:lnTo>
                  <a:pt x="359399" y="61088"/>
                </a:lnTo>
                <a:lnTo>
                  <a:pt x="343912" y="101863"/>
                </a:lnTo>
                <a:lnTo>
                  <a:pt x="339935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1" name="object 31"/>
          <p:cNvGraphicFramePr>
            <a:graphicFrameLocks noGrp="1"/>
          </p:cNvGraphicFramePr>
          <p:nvPr/>
        </p:nvGraphicFramePr>
        <p:xfrm>
          <a:off x="1145082" y="4671578"/>
          <a:ext cx="6278242" cy="1708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2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10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470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1454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19050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9">
                  <a:txBody>
                    <a:bodyPr/>
                    <a:lstStyle/>
                    <a:p>
                      <a:pPr marL="11683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9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4</a:t>
                      </a:r>
                      <a:r>
                        <a:rPr sz="9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(66,7</a:t>
                      </a:r>
                      <a:r>
                        <a:rPr sz="9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%)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8890" marB="0">
                    <a:lnT w="19050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EDEDED"/>
                      </a:solidFill>
                      <a:prstDash val="solid"/>
                    </a:lnR>
                    <a:lnT w="19050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07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F7F7F7"/>
                      </a:solidFill>
                      <a:prstDash val="solid"/>
                    </a:lnT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EDEDED"/>
                      </a:solidFill>
                      <a:prstDash val="solid"/>
                    </a:lnR>
                    <a:lnT w="9525">
                      <a:solidFill>
                        <a:srgbClr val="F7F7F7"/>
                      </a:solidFill>
                      <a:prstDash val="solid"/>
                    </a:lnT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550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EDEDED"/>
                      </a:solidFill>
                      <a:prstDash val="solid"/>
                    </a:lnR>
                    <a:lnT w="9525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075">
                <a:tc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F7F7F7"/>
                      </a:solidFill>
                      <a:prstDash val="solid"/>
                    </a:lnT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EDEDED"/>
                      </a:solidFill>
                      <a:prstDash val="solid"/>
                    </a:lnR>
                    <a:lnT w="9525">
                      <a:solidFill>
                        <a:srgbClr val="F7F7F7"/>
                      </a:solidFill>
                      <a:prstDash val="solid"/>
                    </a:lnT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955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5">
                  <a:txBody>
                    <a:bodyPr/>
                    <a:lstStyle/>
                    <a:p>
                      <a:pPr marL="126364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9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2</a:t>
                      </a:r>
                      <a:r>
                        <a:rPr sz="9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(33,3</a:t>
                      </a:r>
                      <a:r>
                        <a:rPr sz="900" spc="10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solidFill>
                            <a:srgbClr val="FFFFFF"/>
                          </a:solidFill>
                          <a:latin typeface="Microsoft Sans Serif"/>
                          <a:cs typeface="Microsoft Sans Serif"/>
                        </a:rPr>
                        <a:t>%)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6350" marB="0">
                    <a:lnT w="9525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EDEDED"/>
                      </a:solidFill>
                      <a:prstDash val="solid"/>
                    </a:lnR>
                    <a:lnT w="9525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955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F7F7F7"/>
                      </a:solidFill>
                      <a:prstDash val="solid"/>
                    </a:lnT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T w="9525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F7F7F7"/>
                      </a:solidFill>
                      <a:prstDash val="solid"/>
                    </a:lnT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EDEDED"/>
                      </a:solidFill>
                      <a:prstDash val="solid"/>
                    </a:lnR>
                    <a:lnT w="9525">
                      <a:solidFill>
                        <a:srgbClr val="F7F7F7"/>
                      </a:solidFill>
                      <a:prstDash val="solid"/>
                    </a:lnT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075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T w="9525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EDEDED"/>
                      </a:solidFill>
                      <a:prstDash val="solid"/>
                    </a:lnR>
                    <a:lnT w="9525">
                      <a:solidFill>
                        <a:srgbClr val="EDEDED"/>
                      </a:solidFill>
                      <a:prstDash val="solid"/>
                    </a:lnT>
                    <a:lnB w="9525">
                      <a:solidFill>
                        <a:srgbClr val="F7F7F7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170">
                <a:tc gridSpan="4">
                  <a:txBody>
                    <a:bodyPr/>
                    <a:lstStyle/>
                    <a:p>
                      <a:pPr marR="230504" algn="ctr">
                        <a:lnSpc>
                          <a:spcPts val="615"/>
                        </a:lnSpc>
                        <a:tabLst>
                          <a:tab pos="1257935" algn="l"/>
                          <a:tab pos="2506345" algn="l"/>
                        </a:tabLst>
                      </a:pPr>
                      <a:r>
                        <a:rPr sz="90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0</a:t>
                      </a:r>
                      <a:r>
                        <a:rPr sz="900" spc="1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(0</a:t>
                      </a:r>
                      <a:r>
                        <a:rPr sz="900" spc="1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%)</a:t>
                      </a:r>
                      <a:r>
                        <a:rPr sz="90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	0 (0</a:t>
                      </a:r>
                      <a:r>
                        <a:rPr sz="900" spc="1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%)</a:t>
                      </a:r>
                      <a:r>
                        <a:rPr sz="90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	0 (0</a:t>
                      </a:r>
                      <a:r>
                        <a:rPr sz="900" spc="1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%)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F7F7F7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T w="9525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9525">
                      <a:solidFill>
                        <a:srgbClr val="F7F7F7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EDEDED"/>
                      </a:solidFill>
                      <a:prstDash val="solid"/>
                    </a:lnR>
                    <a:lnT w="9525">
                      <a:solidFill>
                        <a:srgbClr val="F7F7F7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2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B w="190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B w="190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B w="19050">
                      <a:solidFill>
                        <a:srgbClr val="33333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B w="19050">
                      <a:solidFill>
                        <a:srgbClr val="33333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0" marB="0">
                    <a:lnT w="9525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T w="9525">
                      <a:solidFill>
                        <a:srgbClr val="F7F7F7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890" marB="0">
                    <a:lnT w="19050">
                      <a:solidFill>
                        <a:srgbClr val="EDEDED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  <a:solidFill>
                      <a:srgbClr val="E6650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EDEDED"/>
                      </a:solidFill>
                      <a:prstDash val="solid"/>
                    </a:lnR>
                    <a:lnT w="9525">
                      <a:solidFill>
                        <a:srgbClr val="F7F7F7"/>
                      </a:solidFill>
                      <a:prstDash val="solid"/>
                    </a:lnT>
                    <a:lnB w="19050">
                      <a:solidFill>
                        <a:srgbClr val="333333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4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5"/>
            <a:ext cx="9807575" cy="6586220"/>
          </a:xfrm>
          <a:custGeom>
            <a:avLst/>
            <a:gdLst/>
            <a:ahLst/>
            <a:cxnLst/>
            <a:rect l="l" t="t" r="r" b="b"/>
            <a:pathLst>
              <a:path w="9807575" h="6586220">
                <a:moveTo>
                  <a:pt x="0" y="2911741"/>
                </a:moveTo>
                <a:lnTo>
                  <a:pt x="0" y="71483"/>
                </a:lnTo>
                <a:lnTo>
                  <a:pt x="0" y="66789"/>
                </a:lnTo>
                <a:lnTo>
                  <a:pt x="457" y="62139"/>
                </a:lnTo>
                <a:lnTo>
                  <a:pt x="12047" y="31768"/>
                </a:lnTo>
                <a:lnTo>
                  <a:pt x="14654" y="27866"/>
                </a:lnTo>
                <a:lnTo>
                  <a:pt x="17617" y="24255"/>
                </a:lnTo>
                <a:lnTo>
                  <a:pt x="20936" y="20936"/>
                </a:lnTo>
                <a:lnTo>
                  <a:pt x="24255" y="17617"/>
                </a:lnTo>
                <a:lnTo>
                  <a:pt x="27866" y="14653"/>
                </a:lnTo>
                <a:lnTo>
                  <a:pt x="31769" y="12046"/>
                </a:lnTo>
                <a:lnTo>
                  <a:pt x="35671" y="9438"/>
                </a:lnTo>
                <a:lnTo>
                  <a:pt x="39791" y="7236"/>
                </a:lnTo>
                <a:lnTo>
                  <a:pt x="44127" y="5440"/>
                </a:lnTo>
                <a:lnTo>
                  <a:pt x="48464" y="3644"/>
                </a:lnTo>
                <a:lnTo>
                  <a:pt x="52933" y="2288"/>
                </a:lnTo>
                <a:lnTo>
                  <a:pt x="57537" y="1373"/>
                </a:lnTo>
                <a:lnTo>
                  <a:pt x="62140" y="457"/>
                </a:lnTo>
                <a:lnTo>
                  <a:pt x="66789" y="0"/>
                </a:lnTo>
                <a:lnTo>
                  <a:pt x="71483" y="0"/>
                </a:lnTo>
                <a:lnTo>
                  <a:pt x="9735988" y="0"/>
                </a:lnTo>
                <a:lnTo>
                  <a:pt x="9740681" y="0"/>
                </a:lnTo>
                <a:lnTo>
                  <a:pt x="9745329" y="457"/>
                </a:lnTo>
                <a:lnTo>
                  <a:pt x="9749933" y="1373"/>
                </a:lnTo>
                <a:lnTo>
                  <a:pt x="9754537" y="2288"/>
                </a:lnTo>
                <a:lnTo>
                  <a:pt x="9759006" y="3644"/>
                </a:lnTo>
                <a:lnTo>
                  <a:pt x="9763342" y="5440"/>
                </a:lnTo>
                <a:lnTo>
                  <a:pt x="9767678" y="7236"/>
                </a:lnTo>
                <a:lnTo>
                  <a:pt x="9771798" y="9439"/>
                </a:lnTo>
                <a:lnTo>
                  <a:pt x="9775700" y="12047"/>
                </a:lnTo>
                <a:lnTo>
                  <a:pt x="9779604" y="14653"/>
                </a:lnTo>
                <a:lnTo>
                  <a:pt x="9783214" y="17617"/>
                </a:lnTo>
                <a:lnTo>
                  <a:pt x="9786533" y="20936"/>
                </a:lnTo>
                <a:lnTo>
                  <a:pt x="9789852" y="24255"/>
                </a:lnTo>
                <a:lnTo>
                  <a:pt x="9792816" y="27866"/>
                </a:lnTo>
                <a:lnTo>
                  <a:pt x="9795423" y="31768"/>
                </a:lnTo>
                <a:lnTo>
                  <a:pt x="9798030" y="35671"/>
                </a:lnTo>
                <a:lnTo>
                  <a:pt x="9800233" y="39790"/>
                </a:lnTo>
                <a:lnTo>
                  <a:pt x="9802028" y="44126"/>
                </a:lnTo>
                <a:lnTo>
                  <a:pt x="9803824" y="48463"/>
                </a:lnTo>
                <a:lnTo>
                  <a:pt x="9805180" y="52933"/>
                </a:lnTo>
                <a:lnTo>
                  <a:pt x="9806096" y="57536"/>
                </a:lnTo>
                <a:lnTo>
                  <a:pt x="9807012" y="62139"/>
                </a:lnTo>
                <a:lnTo>
                  <a:pt x="9807471" y="66789"/>
                </a:lnTo>
                <a:lnTo>
                  <a:pt x="9807471" y="71483"/>
                </a:lnTo>
                <a:lnTo>
                  <a:pt x="9807471" y="2911741"/>
                </a:lnTo>
                <a:lnTo>
                  <a:pt x="9807471" y="2916435"/>
                </a:lnTo>
                <a:lnTo>
                  <a:pt x="9807012" y="2921083"/>
                </a:lnTo>
                <a:lnTo>
                  <a:pt x="9806097" y="2925687"/>
                </a:lnTo>
                <a:lnTo>
                  <a:pt x="9805181" y="2930289"/>
                </a:lnTo>
                <a:lnTo>
                  <a:pt x="9803824" y="2934759"/>
                </a:lnTo>
                <a:lnTo>
                  <a:pt x="9802028" y="2939096"/>
                </a:lnTo>
                <a:lnTo>
                  <a:pt x="9800233" y="2943432"/>
                </a:lnTo>
                <a:lnTo>
                  <a:pt x="9798030" y="2947550"/>
                </a:lnTo>
                <a:lnTo>
                  <a:pt x="9795422" y="2951454"/>
                </a:lnTo>
                <a:lnTo>
                  <a:pt x="9792815" y="2955357"/>
                </a:lnTo>
                <a:lnTo>
                  <a:pt x="9775700" y="2971176"/>
                </a:lnTo>
                <a:lnTo>
                  <a:pt x="9771798" y="2973783"/>
                </a:lnTo>
                <a:lnTo>
                  <a:pt x="9749933" y="2981850"/>
                </a:lnTo>
                <a:lnTo>
                  <a:pt x="9745329" y="2982766"/>
                </a:lnTo>
                <a:lnTo>
                  <a:pt x="9740681" y="2983224"/>
                </a:lnTo>
                <a:lnTo>
                  <a:pt x="9735988" y="2983224"/>
                </a:lnTo>
                <a:lnTo>
                  <a:pt x="71483" y="2983224"/>
                </a:lnTo>
                <a:lnTo>
                  <a:pt x="66789" y="2983224"/>
                </a:lnTo>
                <a:lnTo>
                  <a:pt x="62140" y="2982766"/>
                </a:lnTo>
                <a:lnTo>
                  <a:pt x="57537" y="2981850"/>
                </a:lnTo>
                <a:lnTo>
                  <a:pt x="52933" y="2980935"/>
                </a:lnTo>
                <a:lnTo>
                  <a:pt x="17617" y="2958968"/>
                </a:lnTo>
                <a:lnTo>
                  <a:pt x="457" y="2921083"/>
                </a:lnTo>
                <a:lnTo>
                  <a:pt x="0" y="2916435"/>
                </a:lnTo>
                <a:lnTo>
                  <a:pt x="0" y="2911741"/>
                </a:lnTo>
                <a:close/>
              </a:path>
              <a:path w="9807575" h="6586220">
                <a:moveTo>
                  <a:pt x="0" y="6514486"/>
                </a:moveTo>
                <a:lnTo>
                  <a:pt x="0" y="3064239"/>
                </a:lnTo>
                <a:lnTo>
                  <a:pt x="0" y="3059544"/>
                </a:lnTo>
                <a:lnTo>
                  <a:pt x="457" y="3054896"/>
                </a:lnTo>
                <a:lnTo>
                  <a:pt x="1373" y="3050292"/>
                </a:lnTo>
                <a:lnTo>
                  <a:pt x="2289" y="3045688"/>
                </a:lnTo>
                <a:lnTo>
                  <a:pt x="3645" y="3041218"/>
                </a:lnTo>
                <a:lnTo>
                  <a:pt x="5441" y="3036882"/>
                </a:lnTo>
                <a:lnTo>
                  <a:pt x="7237" y="3032546"/>
                </a:lnTo>
                <a:lnTo>
                  <a:pt x="9439" y="3028426"/>
                </a:lnTo>
                <a:lnTo>
                  <a:pt x="12047" y="3024524"/>
                </a:lnTo>
                <a:lnTo>
                  <a:pt x="14654" y="3020622"/>
                </a:lnTo>
                <a:lnTo>
                  <a:pt x="17617" y="3017011"/>
                </a:lnTo>
                <a:lnTo>
                  <a:pt x="20936" y="3013692"/>
                </a:lnTo>
                <a:lnTo>
                  <a:pt x="24255" y="3010373"/>
                </a:lnTo>
                <a:lnTo>
                  <a:pt x="62140" y="2993213"/>
                </a:lnTo>
                <a:lnTo>
                  <a:pt x="66789" y="2992756"/>
                </a:lnTo>
                <a:lnTo>
                  <a:pt x="71483" y="2992756"/>
                </a:lnTo>
                <a:lnTo>
                  <a:pt x="9735988" y="2992756"/>
                </a:lnTo>
                <a:lnTo>
                  <a:pt x="9740681" y="2992756"/>
                </a:lnTo>
                <a:lnTo>
                  <a:pt x="9745329" y="2993213"/>
                </a:lnTo>
                <a:lnTo>
                  <a:pt x="9749933" y="2994128"/>
                </a:lnTo>
                <a:lnTo>
                  <a:pt x="9754537" y="2995044"/>
                </a:lnTo>
                <a:lnTo>
                  <a:pt x="9775700" y="3004802"/>
                </a:lnTo>
                <a:lnTo>
                  <a:pt x="9779604" y="3007409"/>
                </a:lnTo>
                <a:lnTo>
                  <a:pt x="9783214" y="3010373"/>
                </a:lnTo>
                <a:lnTo>
                  <a:pt x="9786533" y="3013692"/>
                </a:lnTo>
                <a:lnTo>
                  <a:pt x="9789852" y="3017011"/>
                </a:lnTo>
                <a:lnTo>
                  <a:pt x="9802028" y="3036882"/>
                </a:lnTo>
                <a:lnTo>
                  <a:pt x="9803824" y="3041218"/>
                </a:lnTo>
                <a:lnTo>
                  <a:pt x="9805180" y="3045688"/>
                </a:lnTo>
                <a:lnTo>
                  <a:pt x="9806096" y="3050292"/>
                </a:lnTo>
                <a:lnTo>
                  <a:pt x="9807012" y="3054896"/>
                </a:lnTo>
                <a:lnTo>
                  <a:pt x="9807471" y="3059544"/>
                </a:lnTo>
                <a:lnTo>
                  <a:pt x="9807471" y="3064239"/>
                </a:lnTo>
                <a:lnTo>
                  <a:pt x="9807471" y="6514486"/>
                </a:lnTo>
                <a:lnTo>
                  <a:pt x="9807471" y="6519179"/>
                </a:lnTo>
                <a:lnTo>
                  <a:pt x="9807012" y="6523827"/>
                </a:lnTo>
                <a:lnTo>
                  <a:pt x="9806097" y="6528431"/>
                </a:lnTo>
                <a:lnTo>
                  <a:pt x="9805181" y="6533035"/>
                </a:lnTo>
                <a:lnTo>
                  <a:pt x="9803824" y="6537504"/>
                </a:lnTo>
                <a:lnTo>
                  <a:pt x="9802028" y="6541840"/>
                </a:lnTo>
                <a:lnTo>
                  <a:pt x="9800233" y="6546176"/>
                </a:lnTo>
                <a:lnTo>
                  <a:pt x="9798030" y="6550296"/>
                </a:lnTo>
                <a:lnTo>
                  <a:pt x="9795422" y="6554200"/>
                </a:lnTo>
                <a:lnTo>
                  <a:pt x="9792815" y="6558103"/>
                </a:lnTo>
                <a:lnTo>
                  <a:pt x="9775700" y="6573921"/>
                </a:lnTo>
                <a:lnTo>
                  <a:pt x="9771798" y="6576530"/>
                </a:lnTo>
                <a:lnTo>
                  <a:pt x="9749933" y="6584595"/>
                </a:lnTo>
                <a:lnTo>
                  <a:pt x="9745329" y="6585511"/>
                </a:lnTo>
                <a:lnTo>
                  <a:pt x="9740681" y="6585968"/>
                </a:lnTo>
                <a:lnTo>
                  <a:pt x="9735988" y="6585969"/>
                </a:lnTo>
                <a:lnTo>
                  <a:pt x="71483" y="6585969"/>
                </a:lnTo>
                <a:lnTo>
                  <a:pt x="66789" y="6585968"/>
                </a:lnTo>
                <a:lnTo>
                  <a:pt x="62140" y="6585511"/>
                </a:lnTo>
                <a:lnTo>
                  <a:pt x="57537" y="6584595"/>
                </a:lnTo>
                <a:lnTo>
                  <a:pt x="52933" y="6583679"/>
                </a:lnTo>
                <a:lnTo>
                  <a:pt x="31769" y="6573921"/>
                </a:lnTo>
                <a:lnTo>
                  <a:pt x="27866" y="6571314"/>
                </a:lnTo>
                <a:lnTo>
                  <a:pt x="3645" y="6537504"/>
                </a:lnTo>
                <a:lnTo>
                  <a:pt x="1373" y="6528431"/>
                </a:lnTo>
                <a:lnTo>
                  <a:pt x="457" y="6523827"/>
                </a:lnTo>
                <a:lnTo>
                  <a:pt x="0" y="6519179"/>
                </a:lnTo>
                <a:lnTo>
                  <a:pt x="0" y="6514486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79" y="603407"/>
            <a:ext cx="6834505" cy="61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2.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4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маєте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відвідувати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лекції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та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семінарські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заняття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відповідно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розкладу?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379" y="3550414"/>
            <a:ext cx="8041640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3.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Яким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чином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Вам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студентам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цій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освітній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програмі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забезпечена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формування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індивідуальної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освітньої</a:t>
            </a:r>
            <a:r>
              <a:rPr sz="1200" spc="19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траєкторії?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44442" y="450910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4079" y="1445310"/>
            <a:ext cx="6976745" cy="1906270"/>
            <a:chOff x="454079" y="1445310"/>
            <a:chExt cx="6976745" cy="1906270"/>
          </a:xfrm>
        </p:grpSpPr>
        <p:sp>
          <p:nvSpPr>
            <p:cNvPr id="9" name="object 9"/>
            <p:cNvSpPr/>
            <p:nvPr/>
          </p:nvSpPr>
          <p:spPr>
            <a:xfrm>
              <a:off x="454079" y="1445310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1540621"/>
              <a:ext cx="114372" cy="1143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1721711"/>
              <a:ext cx="114372" cy="11437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1902802"/>
              <a:ext cx="114372" cy="1143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66965" y="2236389"/>
              <a:ext cx="114372" cy="114372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5016293" y="1466803"/>
            <a:ext cx="2051050" cy="1236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5900">
              <a:lnSpc>
                <a:spcPct val="132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постійно,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практично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пропускаю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відвідую</a:t>
            </a:r>
            <a:r>
              <a:rPr sz="900" spc="-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можливості</a:t>
            </a:r>
            <a:endParaRPr sz="900">
              <a:latin typeface="Microsoft Sans Serif"/>
              <a:cs typeface="Microsoft Sans Serif"/>
            </a:endParaRPr>
          </a:p>
          <a:p>
            <a:pPr marL="12700" marR="218440">
              <a:lnSpc>
                <a:spcPct val="111200"/>
              </a:lnSpc>
              <a:spcBef>
                <a:spcPts val="22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відвідую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тільки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ті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заняття,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які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мені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цікаві</a:t>
            </a:r>
            <a:endParaRPr sz="900">
              <a:latin typeface="Microsoft Sans Serif"/>
              <a:cs typeface="Microsoft Sans Serif"/>
            </a:endParaRPr>
          </a:p>
          <a:p>
            <a:pPr marL="12700" marR="276225">
              <a:lnSpc>
                <a:spcPct val="111200"/>
              </a:lnSpc>
              <a:spcBef>
                <a:spcPts val="22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намагаюсь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пропускати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фахові дисципліни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навчаюсь</a:t>
            </a:r>
            <a:r>
              <a:rPr sz="9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</a:t>
            </a:r>
            <a:r>
              <a:rPr sz="9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індивідуальним</a:t>
            </a:r>
            <a:r>
              <a:rPr sz="9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графіком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888512" y="1535863"/>
            <a:ext cx="3093085" cy="1725295"/>
            <a:chOff x="1888512" y="1535863"/>
            <a:chExt cx="3093085" cy="1725295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66965" y="2569977"/>
              <a:ext cx="114372" cy="11437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88512" y="1535863"/>
              <a:ext cx="1725116" cy="1725116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3073295" y="2024430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90701" y="2003432"/>
            <a:ext cx="2546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50%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78504" y="2834720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33,3%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344442" y="3443666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54079" y="4666812"/>
            <a:ext cx="6976745" cy="2287905"/>
          </a:xfrm>
          <a:custGeom>
            <a:avLst/>
            <a:gdLst/>
            <a:ahLst/>
            <a:cxnLst/>
            <a:rect l="l" t="t" r="r" b="b"/>
            <a:pathLst>
              <a:path w="6976745" h="2287904">
                <a:moveTo>
                  <a:pt x="6976743" y="2287456"/>
                </a:moveTo>
                <a:lnTo>
                  <a:pt x="0" y="2287456"/>
                </a:lnTo>
                <a:lnTo>
                  <a:pt x="0" y="0"/>
                </a:lnTo>
                <a:lnTo>
                  <a:pt x="6976743" y="0"/>
                </a:lnTo>
                <a:lnTo>
                  <a:pt x="6976743" y="22874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158461" y="664789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0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90275" y="664789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1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22090" y="664789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2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53905" y="664789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3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685719" y="664789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91345" y="4815485"/>
            <a:ext cx="1600835" cy="3308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22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вибір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форми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і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темпу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здобуття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освіти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3103" y="5551820"/>
            <a:ext cx="151892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вибір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навчальних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дисциплін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73183" y="6105307"/>
            <a:ext cx="1219200" cy="33083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22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вибір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методів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і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засобів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навчання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5710502" y="4947514"/>
            <a:ext cx="423545" cy="107950"/>
          </a:xfrm>
          <a:custGeom>
            <a:avLst/>
            <a:gdLst/>
            <a:ahLst/>
            <a:cxnLst/>
            <a:rect l="l" t="t" r="r" b="b"/>
            <a:pathLst>
              <a:path w="423545" h="107950">
                <a:moveTo>
                  <a:pt x="0" y="61654"/>
                </a:moveTo>
                <a:lnTo>
                  <a:pt x="10052" y="60313"/>
                </a:lnTo>
                <a:lnTo>
                  <a:pt x="11206" y="66010"/>
                </a:lnTo>
                <a:lnTo>
                  <a:pt x="13170" y="70114"/>
                </a:lnTo>
                <a:lnTo>
                  <a:pt x="15944" y="72627"/>
                </a:lnTo>
                <a:lnTo>
                  <a:pt x="18717" y="75140"/>
                </a:lnTo>
                <a:lnTo>
                  <a:pt x="22096" y="76397"/>
                </a:lnTo>
                <a:lnTo>
                  <a:pt x="26080" y="76397"/>
                </a:lnTo>
                <a:lnTo>
                  <a:pt x="30808" y="76397"/>
                </a:lnTo>
                <a:lnTo>
                  <a:pt x="34801" y="74759"/>
                </a:lnTo>
                <a:lnTo>
                  <a:pt x="38059" y="71483"/>
                </a:lnTo>
                <a:lnTo>
                  <a:pt x="41316" y="68206"/>
                </a:lnTo>
                <a:lnTo>
                  <a:pt x="42945" y="64148"/>
                </a:lnTo>
                <a:lnTo>
                  <a:pt x="42945" y="59308"/>
                </a:lnTo>
                <a:lnTo>
                  <a:pt x="42945" y="54691"/>
                </a:lnTo>
                <a:lnTo>
                  <a:pt x="41437" y="50885"/>
                </a:lnTo>
                <a:lnTo>
                  <a:pt x="38422" y="47888"/>
                </a:lnTo>
                <a:lnTo>
                  <a:pt x="35406" y="44890"/>
                </a:lnTo>
                <a:lnTo>
                  <a:pt x="31571" y="43392"/>
                </a:lnTo>
                <a:lnTo>
                  <a:pt x="26917" y="43392"/>
                </a:lnTo>
                <a:lnTo>
                  <a:pt x="25019" y="43392"/>
                </a:lnTo>
                <a:lnTo>
                  <a:pt x="22654" y="43764"/>
                </a:lnTo>
                <a:lnTo>
                  <a:pt x="19825" y="44509"/>
                </a:lnTo>
                <a:lnTo>
                  <a:pt x="20942" y="35685"/>
                </a:lnTo>
                <a:lnTo>
                  <a:pt x="21612" y="35760"/>
                </a:lnTo>
                <a:lnTo>
                  <a:pt x="22152" y="35797"/>
                </a:lnTo>
                <a:lnTo>
                  <a:pt x="22561" y="35797"/>
                </a:lnTo>
                <a:lnTo>
                  <a:pt x="26843" y="35797"/>
                </a:lnTo>
                <a:lnTo>
                  <a:pt x="30696" y="34680"/>
                </a:lnTo>
                <a:lnTo>
                  <a:pt x="34121" y="32446"/>
                </a:lnTo>
                <a:lnTo>
                  <a:pt x="37547" y="30212"/>
                </a:lnTo>
                <a:lnTo>
                  <a:pt x="39259" y="26768"/>
                </a:lnTo>
                <a:lnTo>
                  <a:pt x="39259" y="22115"/>
                </a:lnTo>
                <a:lnTo>
                  <a:pt x="39259" y="18429"/>
                </a:lnTo>
                <a:lnTo>
                  <a:pt x="38012" y="15376"/>
                </a:lnTo>
                <a:lnTo>
                  <a:pt x="35518" y="12956"/>
                </a:lnTo>
                <a:lnTo>
                  <a:pt x="33023" y="10536"/>
                </a:lnTo>
                <a:lnTo>
                  <a:pt x="29803" y="9326"/>
                </a:lnTo>
                <a:lnTo>
                  <a:pt x="25856" y="9326"/>
                </a:lnTo>
                <a:lnTo>
                  <a:pt x="21947" y="9326"/>
                </a:lnTo>
                <a:lnTo>
                  <a:pt x="18689" y="10554"/>
                </a:lnTo>
                <a:lnTo>
                  <a:pt x="16083" y="13012"/>
                </a:lnTo>
                <a:lnTo>
                  <a:pt x="13477" y="15469"/>
                </a:lnTo>
                <a:lnTo>
                  <a:pt x="11802" y="19155"/>
                </a:lnTo>
                <a:lnTo>
                  <a:pt x="11057" y="24069"/>
                </a:lnTo>
                <a:lnTo>
                  <a:pt x="1005" y="22282"/>
                </a:lnTo>
                <a:lnTo>
                  <a:pt x="2233" y="15543"/>
                </a:lnTo>
                <a:lnTo>
                  <a:pt x="5026" y="10322"/>
                </a:lnTo>
                <a:lnTo>
                  <a:pt x="9382" y="6617"/>
                </a:lnTo>
                <a:lnTo>
                  <a:pt x="13738" y="2913"/>
                </a:lnTo>
                <a:lnTo>
                  <a:pt x="19155" y="1061"/>
                </a:lnTo>
                <a:lnTo>
                  <a:pt x="25633" y="1061"/>
                </a:lnTo>
                <a:lnTo>
                  <a:pt x="30101" y="1061"/>
                </a:lnTo>
                <a:lnTo>
                  <a:pt x="46603" y="11783"/>
                </a:lnTo>
                <a:lnTo>
                  <a:pt x="48595" y="15097"/>
                </a:lnTo>
                <a:lnTo>
                  <a:pt x="49591" y="18615"/>
                </a:lnTo>
                <a:lnTo>
                  <a:pt x="49591" y="22338"/>
                </a:lnTo>
                <a:lnTo>
                  <a:pt x="49591" y="25875"/>
                </a:lnTo>
                <a:lnTo>
                  <a:pt x="38310" y="38924"/>
                </a:lnTo>
                <a:lnTo>
                  <a:pt x="43150" y="40041"/>
                </a:lnTo>
                <a:lnTo>
                  <a:pt x="46910" y="42359"/>
                </a:lnTo>
                <a:lnTo>
                  <a:pt x="49591" y="45877"/>
                </a:lnTo>
                <a:lnTo>
                  <a:pt x="52271" y="49395"/>
                </a:lnTo>
                <a:lnTo>
                  <a:pt x="53612" y="53798"/>
                </a:lnTo>
                <a:lnTo>
                  <a:pt x="53612" y="59085"/>
                </a:lnTo>
                <a:lnTo>
                  <a:pt x="53612" y="66233"/>
                </a:lnTo>
                <a:lnTo>
                  <a:pt x="51006" y="72292"/>
                </a:lnTo>
                <a:lnTo>
                  <a:pt x="45793" y="77263"/>
                </a:lnTo>
                <a:lnTo>
                  <a:pt x="40581" y="82233"/>
                </a:lnTo>
                <a:lnTo>
                  <a:pt x="33991" y="84718"/>
                </a:lnTo>
                <a:lnTo>
                  <a:pt x="26024" y="84718"/>
                </a:lnTo>
                <a:lnTo>
                  <a:pt x="18838" y="84718"/>
                </a:lnTo>
                <a:lnTo>
                  <a:pt x="12872" y="82577"/>
                </a:lnTo>
                <a:lnTo>
                  <a:pt x="8125" y="78296"/>
                </a:lnTo>
                <a:lnTo>
                  <a:pt x="3378" y="74014"/>
                </a:lnTo>
                <a:lnTo>
                  <a:pt x="670" y="68467"/>
                </a:lnTo>
                <a:lnTo>
                  <a:pt x="0" y="61654"/>
                </a:lnTo>
                <a:close/>
              </a:path>
              <a:path w="423545" h="107950">
                <a:moveTo>
                  <a:pt x="117332" y="107336"/>
                </a:moveTo>
                <a:lnTo>
                  <a:pt x="98945" y="68439"/>
                </a:lnTo>
                <a:lnTo>
                  <a:pt x="97507" y="53612"/>
                </a:lnTo>
                <a:lnTo>
                  <a:pt x="97776" y="47036"/>
                </a:lnTo>
                <a:lnTo>
                  <a:pt x="112425" y="7015"/>
                </a:lnTo>
                <a:lnTo>
                  <a:pt x="117332" y="0"/>
                </a:lnTo>
                <a:lnTo>
                  <a:pt x="124536" y="0"/>
                </a:lnTo>
                <a:lnTo>
                  <a:pt x="120031" y="7743"/>
                </a:lnTo>
                <a:lnTo>
                  <a:pt x="117053" y="13272"/>
                </a:lnTo>
                <a:lnTo>
                  <a:pt x="115601" y="16586"/>
                </a:lnTo>
                <a:lnTo>
                  <a:pt x="113330" y="21724"/>
                </a:lnTo>
                <a:lnTo>
                  <a:pt x="111543" y="27085"/>
                </a:lnTo>
                <a:lnTo>
                  <a:pt x="110240" y="32669"/>
                </a:lnTo>
                <a:lnTo>
                  <a:pt x="108639" y="39632"/>
                </a:lnTo>
                <a:lnTo>
                  <a:pt x="107838" y="46631"/>
                </a:lnTo>
                <a:lnTo>
                  <a:pt x="107838" y="53668"/>
                </a:lnTo>
                <a:lnTo>
                  <a:pt x="108882" y="67095"/>
                </a:lnTo>
                <a:lnTo>
                  <a:pt x="112013" y="80516"/>
                </a:lnTo>
                <a:lnTo>
                  <a:pt x="117231" y="93929"/>
                </a:lnTo>
                <a:lnTo>
                  <a:pt x="124536" y="107336"/>
                </a:lnTo>
                <a:lnTo>
                  <a:pt x="117332" y="107336"/>
                </a:lnTo>
                <a:close/>
              </a:path>
              <a:path w="423545" h="107950">
                <a:moveTo>
                  <a:pt x="133416" y="61821"/>
                </a:moveTo>
                <a:lnTo>
                  <a:pt x="143971" y="60928"/>
                </a:lnTo>
                <a:lnTo>
                  <a:pt x="144753" y="66065"/>
                </a:lnTo>
                <a:lnTo>
                  <a:pt x="146568" y="69928"/>
                </a:lnTo>
                <a:lnTo>
                  <a:pt x="149416" y="72516"/>
                </a:lnTo>
                <a:lnTo>
                  <a:pt x="152264" y="75103"/>
                </a:lnTo>
                <a:lnTo>
                  <a:pt x="155698" y="76397"/>
                </a:lnTo>
                <a:lnTo>
                  <a:pt x="159719" y="76397"/>
                </a:lnTo>
                <a:lnTo>
                  <a:pt x="164559" y="76397"/>
                </a:lnTo>
                <a:lnTo>
                  <a:pt x="168655" y="74573"/>
                </a:lnTo>
                <a:lnTo>
                  <a:pt x="172005" y="70924"/>
                </a:lnTo>
                <a:lnTo>
                  <a:pt x="175356" y="67275"/>
                </a:lnTo>
                <a:lnTo>
                  <a:pt x="177032" y="62435"/>
                </a:lnTo>
                <a:lnTo>
                  <a:pt x="177032" y="56404"/>
                </a:lnTo>
                <a:lnTo>
                  <a:pt x="177032" y="50671"/>
                </a:lnTo>
                <a:lnTo>
                  <a:pt x="175421" y="46147"/>
                </a:lnTo>
                <a:lnTo>
                  <a:pt x="172201" y="42833"/>
                </a:lnTo>
                <a:lnTo>
                  <a:pt x="168981" y="39520"/>
                </a:lnTo>
                <a:lnTo>
                  <a:pt x="164764" y="37863"/>
                </a:lnTo>
                <a:lnTo>
                  <a:pt x="159552" y="37863"/>
                </a:lnTo>
                <a:lnTo>
                  <a:pt x="156313" y="37863"/>
                </a:lnTo>
                <a:lnTo>
                  <a:pt x="144641" y="45793"/>
                </a:lnTo>
                <a:lnTo>
                  <a:pt x="135203" y="44565"/>
                </a:lnTo>
                <a:lnTo>
                  <a:pt x="143133" y="2513"/>
                </a:lnTo>
                <a:lnTo>
                  <a:pt x="183845" y="2513"/>
                </a:lnTo>
                <a:lnTo>
                  <a:pt x="183845" y="12118"/>
                </a:lnTo>
                <a:lnTo>
                  <a:pt x="151175" y="12118"/>
                </a:lnTo>
                <a:lnTo>
                  <a:pt x="146763" y="34121"/>
                </a:lnTo>
                <a:lnTo>
                  <a:pt x="151678" y="30696"/>
                </a:lnTo>
                <a:lnTo>
                  <a:pt x="156834" y="28984"/>
                </a:lnTo>
                <a:lnTo>
                  <a:pt x="162232" y="28984"/>
                </a:lnTo>
                <a:lnTo>
                  <a:pt x="169381" y="28984"/>
                </a:lnTo>
                <a:lnTo>
                  <a:pt x="175412" y="31459"/>
                </a:lnTo>
                <a:lnTo>
                  <a:pt x="180327" y="36411"/>
                </a:lnTo>
                <a:lnTo>
                  <a:pt x="185241" y="41363"/>
                </a:lnTo>
                <a:lnTo>
                  <a:pt x="187698" y="47729"/>
                </a:lnTo>
                <a:lnTo>
                  <a:pt x="187698" y="55511"/>
                </a:lnTo>
                <a:lnTo>
                  <a:pt x="187698" y="62919"/>
                </a:lnTo>
                <a:lnTo>
                  <a:pt x="185539" y="69323"/>
                </a:lnTo>
                <a:lnTo>
                  <a:pt x="181220" y="74722"/>
                </a:lnTo>
                <a:lnTo>
                  <a:pt x="175971" y="81349"/>
                </a:lnTo>
                <a:lnTo>
                  <a:pt x="168804" y="84662"/>
                </a:lnTo>
                <a:lnTo>
                  <a:pt x="159719" y="84662"/>
                </a:lnTo>
                <a:lnTo>
                  <a:pt x="152273" y="84662"/>
                </a:lnTo>
                <a:lnTo>
                  <a:pt x="146195" y="82577"/>
                </a:lnTo>
                <a:lnTo>
                  <a:pt x="141486" y="78407"/>
                </a:lnTo>
                <a:lnTo>
                  <a:pt x="136776" y="74238"/>
                </a:lnTo>
                <a:lnTo>
                  <a:pt x="134086" y="68709"/>
                </a:lnTo>
                <a:lnTo>
                  <a:pt x="133416" y="61821"/>
                </a:lnTo>
                <a:close/>
              </a:path>
              <a:path w="423545" h="107950">
                <a:moveTo>
                  <a:pt x="197025" y="42889"/>
                </a:moveTo>
                <a:lnTo>
                  <a:pt x="197025" y="33209"/>
                </a:lnTo>
                <a:lnTo>
                  <a:pt x="198020" y="25419"/>
                </a:lnTo>
                <a:lnTo>
                  <a:pt x="200012" y="19518"/>
                </a:lnTo>
                <a:lnTo>
                  <a:pt x="202004" y="13617"/>
                </a:lnTo>
                <a:lnTo>
                  <a:pt x="204964" y="9065"/>
                </a:lnTo>
                <a:lnTo>
                  <a:pt x="208892" y="5863"/>
                </a:lnTo>
                <a:lnTo>
                  <a:pt x="212820" y="2661"/>
                </a:lnTo>
                <a:lnTo>
                  <a:pt x="217762" y="1061"/>
                </a:lnTo>
                <a:lnTo>
                  <a:pt x="223719" y="1061"/>
                </a:lnTo>
                <a:lnTo>
                  <a:pt x="228112" y="1061"/>
                </a:lnTo>
                <a:lnTo>
                  <a:pt x="231966" y="1945"/>
                </a:lnTo>
                <a:lnTo>
                  <a:pt x="235279" y="3713"/>
                </a:lnTo>
                <a:lnTo>
                  <a:pt x="238593" y="5482"/>
                </a:lnTo>
                <a:lnTo>
                  <a:pt x="241329" y="8032"/>
                </a:lnTo>
                <a:lnTo>
                  <a:pt x="243489" y="11364"/>
                </a:lnTo>
                <a:lnTo>
                  <a:pt x="245648" y="14696"/>
                </a:lnTo>
                <a:lnTo>
                  <a:pt x="247342" y="18754"/>
                </a:lnTo>
                <a:lnTo>
                  <a:pt x="248570" y="23539"/>
                </a:lnTo>
                <a:lnTo>
                  <a:pt x="249799" y="28323"/>
                </a:lnTo>
                <a:lnTo>
                  <a:pt x="250413" y="34773"/>
                </a:lnTo>
                <a:lnTo>
                  <a:pt x="250413" y="42889"/>
                </a:lnTo>
                <a:lnTo>
                  <a:pt x="250413" y="52495"/>
                </a:lnTo>
                <a:lnTo>
                  <a:pt x="238602" y="79832"/>
                </a:lnTo>
                <a:lnTo>
                  <a:pt x="234674" y="83052"/>
                </a:lnTo>
                <a:lnTo>
                  <a:pt x="229713" y="84662"/>
                </a:lnTo>
                <a:lnTo>
                  <a:pt x="223719" y="84662"/>
                </a:lnTo>
                <a:lnTo>
                  <a:pt x="215826" y="84662"/>
                </a:lnTo>
                <a:lnTo>
                  <a:pt x="197531" y="53619"/>
                </a:lnTo>
                <a:lnTo>
                  <a:pt x="197025" y="42889"/>
                </a:lnTo>
                <a:close/>
              </a:path>
              <a:path w="423545" h="107950">
                <a:moveTo>
                  <a:pt x="207356" y="42889"/>
                </a:moveTo>
                <a:lnTo>
                  <a:pt x="219102" y="76397"/>
                </a:lnTo>
                <a:lnTo>
                  <a:pt x="223719" y="76397"/>
                </a:lnTo>
                <a:lnTo>
                  <a:pt x="228336" y="76397"/>
                </a:lnTo>
                <a:lnTo>
                  <a:pt x="240082" y="42889"/>
                </a:lnTo>
                <a:lnTo>
                  <a:pt x="239787" y="33629"/>
                </a:lnTo>
                <a:lnTo>
                  <a:pt x="228298" y="9382"/>
                </a:lnTo>
                <a:lnTo>
                  <a:pt x="223607" y="9382"/>
                </a:lnTo>
                <a:lnTo>
                  <a:pt x="218991" y="9382"/>
                </a:lnTo>
                <a:lnTo>
                  <a:pt x="207681" y="33601"/>
                </a:lnTo>
                <a:lnTo>
                  <a:pt x="207356" y="42889"/>
                </a:lnTo>
                <a:close/>
              </a:path>
              <a:path w="423545" h="107950">
                <a:moveTo>
                  <a:pt x="294308" y="21053"/>
                </a:moveTo>
                <a:lnTo>
                  <a:pt x="294308" y="15208"/>
                </a:lnTo>
                <a:lnTo>
                  <a:pt x="295779" y="10238"/>
                </a:lnTo>
                <a:lnTo>
                  <a:pt x="298720" y="6143"/>
                </a:lnTo>
                <a:lnTo>
                  <a:pt x="301662" y="2047"/>
                </a:lnTo>
                <a:lnTo>
                  <a:pt x="305924" y="0"/>
                </a:lnTo>
                <a:lnTo>
                  <a:pt x="311509" y="0"/>
                </a:lnTo>
                <a:lnTo>
                  <a:pt x="316647" y="0"/>
                </a:lnTo>
                <a:lnTo>
                  <a:pt x="320901" y="1833"/>
                </a:lnTo>
                <a:lnTo>
                  <a:pt x="324270" y="5500"/>
                </a:lnTo>
                <a:lnTo>
                  <a:pt x="327639" y="9168"/>
                </a:lnTo>
                <a:lnTo>
                  <a:pt x="329324" y="14557"/>
                </a:lnTo>
                <a:lnTo>
                  <a:pt x="329324" y="21668"/>
                </a:lnTo>
                <a:lnTo>
                  <a:pt x="329324" y="28593"/>
                </a:lnTo>
                <a:lnTo>
                  <a:pt x="327621" y="33926"/>
                </a:lnTo>
                <a:lnTo>
                  <a:pt x="324214" y="37668"/>
                </a:lnTo>
                <a:lnTo>
                  <a:pt x="320808" y="41409"/>
                </a:lnTo>
                <a:lnTo>
                  <a:pt x="316610" y="43280"/>
                </a:lnTo>
                <a:lnTo>
                  <a:pt x="311621" y="43280"/>
                </a:lnTo>
                <a:lnTo>
                  <a:pt x="306669" y="43280"/>
                </a:lnTo>
                <a:lnTo>
                  <a:pt x="302546" y="41437"/>
                </a:lnTo>
                <a:lnTo>
                  <a:pt x="299251" y="37751"/>
                </a:lnTo>
                <a:lnTo>
                  <a:pt x="295956" y="34066"/>
                </a:lnTo>
                <a:lnTo>
                  <a:pt x="294308" y="28500"/>
                </a:lnTo>
                <a:lnTo>
                  <a:pt x="294308" y="21053"/>
                </a:lnTo>
                <a:close/>
              </a:path>
              <a:path w="423545" h="107950">
                <a:moveTo>
                  <a:pt x="311788" y="6924"/>
                </a:moveTo>
                <a:lnTo>
                  <a:pt x="309294" y="6924"/>
                </a:lnTo>
                <a:lnTo>
                  <a:pt x="307218" y="8004"/>
                </a:lnTo>
                <a:lnTo>
                  <a:pt x="305562" y="10163"/>
                </a:lnTo>
                <a:lnTo>
                  <a:pt x="303905" y="12323"/>
                </a:lnTo>
                <a:lnTo>
                  <a:pt x="303076" y="16288"/>
                </a:lnTo>
                <a:lnTo>
                  <a:pt x="303076" y="22059"/>
                </a:lnTo>
                <a:lnTo>
                  <a:pt x="303076" y="27308"/>
                </a:lnTo>
                <a:lnTo>
                  <a:pt x="303914" y="31003"/>
                </a:lnTo>
                <a:lnTo>
                  <a:pt x="305589" y="33144"/>
                </a:lnTo>
                <a:lnTo>
                  <a:pt x="307265" y="35285"/>
                </a:lnTo>
                <a:lnTo>
                  <a:pt x="309331" y="36355"/>
                </a:lnTo>
                <a:lnTo>
                  <a:pt x="311788" y="36355"/>
                </a:lnTo>
                <a:lnTo>
                  <a:pt x="314320" y="36355"/>
                </a:lnTo>
                <a:lnTo>
                  <a:pt x="316414" y="35276"/>
                </a:lnTo>
                <a:lnTo>
                  <a:pt x="318071" y="33116"/>
                </a:lnTo>
                <a:lnTo>
                  <a:pt x="319728" y="30957"/>
                </a:lnTo>
                <a:lnTo>
                  <a:pt x="320556" y="27010"/>
                </a:lnTo>
                <a:lnTo>
                  <a:pt x="320556" y="21277"/>
                </a:lnTo>
                <a:lnTo>
                  <a:pt x="320556" y="15990"/>
                </a:lnTo>
                <a:lnTo>
                  <a:pt x="319718" y="12276"/>
                </a:lnTo>
                <a:lnTo>
                  <a:pt x="318043" y="10136"/>
                </a:lnTo>
                <a:lnTo>
                  <a:pt x="316368" y="7995"/>
                </a:lnTo>
                <a:lnTo>
                  <a:pt x="314283" y="6924"/>
                </a:lnTo>
                <a:lnTo>
                  <a:pt x="311788" y="6924"/>
                </a:lnTo>
                <a:close/>
              </a:path>
              <a:path w="423545" h="107950">
                <a:moveTo>
                  <a:pt x="311844" y="86282"/>
                </a:moveTo>
                <a:lnTo>
                  <a:pt x="356633" y="0"/>
                </a:lnTo>
                <a:lnTo>
                  <a:pt x="364786" y="0"/>
                </a:lnTo>
                <a:lnTo>
                  <a:pt x="320165" y="86282"/>
                </a:lnTo>
                <a:lnTo>
                  <a:pt x="311844" y="86282"/>
                </a:lnTo>
                <a:close/>
              </a:path>
              <a:path w="423545" h="107950">
                <a:moveTo>
                  <a:pt x="347251" y="64055"/>
                </a:moveTo>
                <a:lnTo>
                  <a:pt x="347251" y="58173"/>
                </a:lnTo>
                <a:lnTo>
                  <a:pt x="348721" y="53193"/>
                </a:lnTo>
                <a:lnTo>
                  <a:pt x="351662" y="49116"/>
                </a:lnTo>
                <a:lnTo>
                  <a:pt x="354604" y="45039"/>
                </a:lnTo>
                <a:lnTo>
                  <a:pt x="358885" y="43001"/>
                </a:lnTo>
                <a:lnTo>
                  <a:pt x="364507" y="43001"/>
                </a:lnTo>
                <a:lnTo>
                  <a:pt x="369645" y="43001"/>
                </a:lnTo>
                <a:lnTo>
                  <a:pt x="373899" y="44835"/>
                </a:lnTo>
                <a:lnTo>
                  <a:pt x="377268" y="48502"/>
                </a:lnTo>
                <a:lnTo>
                  <a:pt x="380637" y="52169"/>
                </a:lnTo>
                <a:lnTo>
                  <a:pt x="382322" y="57558"/>
                </a:lnTo>
                <a:lnTo>
                  <a:pt x="382322" y="64669"/>
                </a:lnTo>
                <a:lnTo>
                  <a:pt x="382322" y="71594"/>
                </a:lnTo>
                <a:lnTo>
                  <a:pt x="380619" y="76928"/>
                </a:lnTo>
                <a:lnTo>
                  <a:pt x="377212" y="80669"/>
                </a:lnTo>
                <a:lnTo>
                  <a:pt x="373805" y="84411"/>
                </a:lnTo>
                <a:lnTo>
                  <a:pt x="369589" y="86282"/>
                </a:lnTo>
                <a:lnTo>
                  <a:pt x="364563" y="86282"/>
                </a:lnTo>
                <a:lnTo>
                  <a:pt x="359611" y="86282"/>
                </a:lnTo>
                <a:lnTo>
                  <a:pt x="355488" y="84430"/>
                </a:lnTo>
                <a:lnTo>
                  <a:pt x="352193" y="80725"/>
                </a:lnTo>
                <a:lnTo>
                  <a:pt x="348898" y="77021"/>
                </a:lnTo>
                <a:lnTo>
                  <a:pt x="347251" y="71464"/>
                </a:lnTo>
                <a:lnTo>
                  <a:pt x="347251" y="64055"/>
                </a:lnTo>
                <a:close/>
              </a:path>
              <a:path w="423545" h="107950">
                <a:moveTo>
                  <a:pt x="364786" y="49926"/>
                </a:moveTo>
                <a:lnTo>
                  <a:pt x="362255" y="49926"/>
                </a:lnTo>
                <a:lnTo>
                  <a:pt x="360160" y="51006"/>
                </a:lnTo>
                <a:lnTo>
                  <a:pt x="358504" y="53165"/>
                </a:lnTo>
                <a:lnTo>
                  <a:pt x="356847" y="55324"/>
                </a:lnTo>
                <a:lnTo>
                  <a:pt x="356018" y="59289"/>
                </a:lnTo>
                <a:lnTo>
                  <a:pt x="356018" y="65060"/>
                </a:lnTo>
                <a:lnTo>
                  <a:pt x="356018" y="70273"/>
                </a:lnTo>
                <a:lnTo>
                  <a:pt x="356856" y="73958"/>
                </a:lnTo>
                <a:lnTo>
                  <a:pt x="358531" y="76118"/>
                </a:lnTo>
                <a:lnTo>
                  <a:pt x="360207" y="78277"/>
                </a:lnTo>
                <a:lnTo>
                  <a:pt x="362273" y="79357"/>
                </a:lnTo>
                <a:lnTo>
                  <a:pt x="364730" y="79357"/>
                </a:lnTo>
                <a:lnTo>
                  <a:pt x="367299" y="79357"/>
                </a:lnTo>
                <a:lnTo>
                  <a:pt x="369412" y="78277"/>
                </a:lnTo>
                <a:lnTo>
                  <a:pt x="371069" y="76118"/>
                </a:lnTo>
                <a:lnTo>
                  <a:pt x="372726" y="73958"/>
                </a:lnTo>
                <a:lnTo>
                  <a:pt x="373554" y="70012"/>
                </a:lnTo>
                <a:lnTo>
                  <a:pt x="373554" y="64278"/>
                </a:lnTo>
                <a:lnTo>
                  <a:pt x="373554" y="58992"/>
                </a:lnTo>
                <a:lnTo>
                  <a:pt x="372716" y="55278"/>
                </a:lnTo>
                <a:lnTo>
                  <a:pt x="371041" y="53137"/>
                </a:lnTo>
                <a:lnTo>
                  <a:pt x="369366" y="50996"/>
                </a:lnTo>
                <a:lnTo>
                  <a:pt x="367281" y="49926"/>
                </a:lnTo>
                <a:lnTo>
                  <a:pt x="364786" y="49926"/>
                </a:lnTo>
                <a:close/>
              </a:path>
              <a:path w="423545" h="107950">
                <a:moveTo>
                  <a:pt x="403488" y="107336"/>
                </a:moveTo>
                <a:lnTo>
                  <a:pt x="396283" y="107336"/>
                </a:lnTo>
                <a:lnTo>
                  <a:pt x="403589" y="93929"/>
                </a:lnTo>
                <a:lnTo>
                  <a:pt x="408807" y="80516"/>
                </a:lnTo>
                <a:lnTo>
                  <a:pt x="411938" y="67095"/>
                </a:lnTo>
                <a:lnTo>
                  <a:pt x="412981" y="53668"/>
                </a:lnTo>
                <a:lnTo>
                  <a:pt x="412981" y="46668"/>
                </a:lnTo>
                <a:lnTo>
                  <a:pt x="412181" y="39725"/>
                </a:lnTo>
                <a:lnTo>
                  <a:pt x="410580" y="32837"/>
                </a:lnTo>
                <a:lnTo>
                  <a:pt x="409314" y="27252"/>
                </a:lnTo>
                <a:lnTo>
                  <a:pt x="407546" y="21891"/>
                </a:lnTo>
                <a:lnTo>
                  <a:pt x="405275" y="16753"/>
                </a:lnTo>
                <a:lnTo>
                  <a:pt x="403823" y="13403"/>
                </a:lnTo>
                <a:lnTo>
                  <a:pt x="400826" y="7818"/>
                </a:lnTo>
                <a:lnTo>
                  <a:pt x="396283" y="0"/>
                </a:lnTo>
                <a:lnTo>
                  <a:pt x="403488" y="0"/>
                </a:lnTo>
                <a:lnTo>
                  <a:pt x="420894" y="34303"/>
                </a:lnTo>
                <a:lnTo>
                  <a:pt x="423313" y="53612"/>
                </a:lnTo>
                <a:lnTo>
                  <a:pt x="422952" y="61088"/>
                </a:lnTo>
                <a:lnTo>
                  <a:pt x="407465" y="101863"/>
                </a:lnTo>
                <a:lnTo>
                  <a:pt x="403488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710502" y="5595627"/>
            <a:ext cx="423545" cy="107950"/>
          </a:xfrm>
          <a:custGeom>
            <a:avLst/>
            <a:gdLst/>
            <a:ahLst/>
            <a:cxnLst/>
            <a:rect l="l" t="t" r="r" b="b"/>
            <a:pathLst>
              <a:path w="423545" h="107950">
                <a:moveTo>
                  <a:pt x="0" y="61654"/>
                </a:moveTo>
                <a:lnTo>
                  <a:pt x="10052" y="60313"/>
                </a:lnTo>
                <a:lnTo>
                  <a:pt x="11206" y="66010"/>
                </a:lnTo>
                <a:lnTo>
                  <a:pt x="13170" y="70114"/>
                </a:lnTo>
                <a:lnTo>
                  <a:pt x="15944" y="72627"/>
                </a:lnTo>
                <a:lnTo>
                  <a:pt x="18717" y="75140"/>
                </a:lnTo>
                <a:lnTo>
                  <a:pt x="22096" y="76397"/>
                </a:lnTo>
                <a:lnTo>
                  <a:pt x="26080" y="76397"/>
                </a:lnTo>
                <a:lnTo>
                  <a:pt x="30808" y="76397"/>
                </a:lnTo>
                <a:lnTo>
                  <a:pt x="34801" y="74759"/>
                </a:lnTo>
                <a:lnTo>
                  <a:pt x="38059" y="71483"/>
                </a:lnTo>
                <a:lnTo>
                  <a:pt x="41316" y="68206"/>
                </a:lnTo>
                <a:lnTo>
                  <a:pt x="42945" y="64148"/>
                </a:lnTo>
                <a:lnTo>
                  <a:pt x="42945" y="59308"/>
                </a:lnTo>
                <a:lnTo>
                  <a:pt x="42945" y="54691"/>
                </a:lnTo>
                <a:lnTo>
                  <a:pt x="41437" y="50885"/>
                </a:lnTo>
                <a:lnTo>
                  <a:pt x="38422" y="47888"/>
                </a:lnTo>
                <a:lnTo>
                  <a:pt x="35406" y="44890"/>
                </a:lnTo>
                <a:lnTo>
                  <a:pt x="31571" y="43392"/>
                </a:lnTo>
                <a:lnTo>
                  <a:pt x="26917" y="43392"/>
                </a:lnTo>
                <a:lnTo>
                  <a:pt x="25019" y="43392"/>
                </a:lnTo>
                <a:lnTo>
                  <a:pt x="22654" y="43764"/>
                </a:lnTo>
                <a:lnTo>
                  <a:pt x="19825" y="44509"/>
                </a:lnTo>
                <a:lnTo>
                  <a:pt x="20942" y="35685"/>
                </a:lnTo>
                <a:lnTo>
                  <a:pt x="21612" y="35760"/>
                </a:lnTo>
                <a:lnTo>
                  <a:pt x="22152" y="35797"/>
                </a:lnTo>
                <a:lnTo>
                  <a:pt x="22561" y="35797"/>
                </a:lnTo>
                <a:lnTo>
                  <a:pt x="26843" y="35797"/>
                </a:lnTo>
                <a:lnTo>
                  <a:pt x="30696" y="34680"/>
                </a:lnTo>
                <a:lnTo>
                  <a:pt x="34121" y="32446"/>
                </a:lnTo>
                <a:lnTo>
                  <a:pt x="37547" y="30212"/>
                </a:lnTo>
                <a:lnTo>
                  <a:pt x="39259" y="26768"/>
                </a:lnTo>
                <a:lnTo>
                  <a:pt x="39259" y="22115"/>
                </a:lnTo>
                <a:lnTo>
                  <a:pt x="39259" y="18429"/>
                </a:lnTo>
                <a:lnTo>
                  <a:pt x="38012" y="15376"/>
                </a:lnTo>
                <a:lnTo>
                  <a:pt x="35518" y="12956"/>
                </a:lnTo>
                <a:lnTo>
                  <a:pt x="33023" y="10536"/>
                </a:lnTo>
                <a:lnTo>
                  <a:pt x="29803" y="9326"/>
                </a:lnTo>
                <a:lnTo>
                  <a:pt x="25856" y="9326"/>
                </a:lnTo>
                <a:lnTo>
                  <a:pt x="21947" y="9326"/>
                </a:lnTo>
                <a:lnTo>
                  <a:pt x="18689" y="10554"/>
                </a:lnTo>
                <a:lnTo>
                  <a:pt x="16083" y="13012"/>
                </a:lnTo>
                <a:lnTo>
                  <a:pt x="13477" y="15469"/>
                </a:lnTo>
                <a:lnTo>
                  <a:pt x="11802" y="19155"/>
                </a:lnTo>
                <a:lnTo>
                  <a:pt x="11057" y="24069"/>
                </a:lnTo>
                <a:lnTo>
                  <a:pt x="1005" y="22282"/>
                </a:lnTo>
                <a:lnTo>
                  <a:pt x="2233" y="15543"/>
                </a:lnTo>
                <a:lnTo>
                  <a:pt x="5026" y="10322"/>
                </a:lnTo>
                <a:lnTo>
                  <a:pt x="9382" y="6617"/>
                </a:lnTo>
                <a:lnTo>
                  <a:pt x="13738" y="2913"/>
                </a:lnTo>
                <a:lnTo>
                  <a:pt x="19155" y="1061"/>
                </a:lnTo>
                <a:lnTo>
                  <a:pt x="25633" y="1061"/>
                </a:lnTo>
                <a:lnTo>
                  <a:pt x="30101" y="1061"/>
                </a:lnTo>
                <a:lnTo>
                  <a:pt x="46603" y="11783"/>
                </a:lnTo>
                <a:lnTo>
                  <a:pt x="48595" y="15097"/>
                </a:lnTo>
                <a:lnTo>
                  <a:pt x="49591" y="18615"/>
                </a:lnTo>
                <a:lnTo>
                  <a:pt x="49591" y="22338"/>
                </a:lnTo>
                <a:lnTo>
                  <a:pt x="49591" y="25875"/>
                </a:lnTo>
                <a:lnTo>
                  <a:pt x="38310" y="38924"/>
                </a:lnTo>
                <a:lnTo>
                  <a:pt x="43150" y="40041"/>
                </a:lnTo>
                <a:lnTo>
                  <a:pt x="46910" y="42359"/>
                </a:lnTo>
                <a:lnTo>
                  <a:pt x="49591" y="45877"/>
                </a:lnTo>
                <a:lnTo>
                  <a:pt x="52271" y="49395"/>
                </a:lnTo>
                <a:lnTo>
                  <a:pt x="53612" y="53798"/>
                </a:lnTo>
                <a:lnTo>
                  <a:pt x="53612" y="59085"/>
                </a:lnTo>
                <a:lnTo>
                  <a:pt x="53612" y="66233"/>
                </a:lnTo>
                <a:lnTo>
                  <a:pt x="51006" y="72292"/>
                </a:lnTo>
                <a:lnTo>
                  <a:pt x="45793" y="77263"/>
                </a:lnTo>
                <a:lnTo>
                  <a:pt x="40581" y="82233"/>
                </a:lnTo>
                <a:lnTo>
                  <a:pt x="33991" y="84718"/>
                </a:lnTo>
                <a:lnTo>
                  <a:pt x="26024" y="84718"/>
                </a:lnTo>
                <a:lnTo>
                  <a:pt x="18838" y="84718"/>
                </a:lnTo>
                <a:lnTo>
                  <a:pt x="12872" y="82577"/>
                </a:lnTo>
                <a:lnTo>
                  <a:pt x="8125" y="78296"/>
                </a:lnTo>
                <a:lnTo>
                  <a:pt x="3378" y="74014"/>
                </a:lnTo>
                <a:lnTo>
                  <a:pt x="670" y="68467"/>
                </a:lnTo>
                <a:lnTo>
                  <a:pt x="0" y="61654"/>
                </a:lnTo>
                <a:close/>
              </a:path>
              <a:path w="423545" h="107950">
                <a:moveTo>
                  <a:pt x="117332" y="107336"/>
                </a:moveTo>
                <a:lnTo>
                  <a:pt x="98945" y="68439"/>
                </a:lnTo>
                <a:lnTo>
                  <a:pt x="97507" y="53612"/>
                </a:lnTo>
                <a:lnTo>
                  <a:pt x="97776" y="47036"/>
                </a:lnTo>
                <a:lnTo>
                  <a:pt x="112425" y="7015"/>
                </a:lnTo>
                <a:lnTo>
                  <a:pt x="117332" y="0"/>
                </a:lnTo>
                <a:lnTo>
                  <a:pt x="124536" y="0"/>
                </a:lnTo>
                <a:lnTo>
                  <a:pt x="120031" y="7743"/>
                </a:lnTo>
                <a:lnTo>
                  <a:pt x="117053" y="13272"/>
                </a:lnTo>
                <a:lnTo>
                  <a:pt x="115601" y="16586"/>
                </a:lnTo>
                <a:lnTo>
                  <a:pt x="113330" y="21724"/>
                </a:lnTo>
                <a:lnTo>
                  <a:pt x="111543" y="27085"/>
                </a:lnTo>
                <a:lnTo>
                  <a:pt x="110240" y="32669"/>
                </a:lnTo>
                <a:lnTo>
                  <a:pt x="108639" y="39632"/>
                </a:lnTo>
                <a:lnTo>
                  <a:pt x="107838" y="46631"/>
                </a:lnTo>
                <a:lnTo>
                  <a:pt x="107838" y="53668"/>
                </a:lnTo>
                <a:lnTo>
                  <a:pt x="108882" y="67095"/>
                </a:lnTo>
                <a:lnTo>
                  <a:pt x="112013" y="80516"/>
                </a:lnTo>
                <a:lnTo>
                  <a:pt x="117231" y="93929"/>
                </a:lnTo>
                <a:lnTo>
                  <a:pt x="124536" y="107336"/>
                </a:lnTo>
                <a:lnTo>
                  <a:pt x="117332" y="107336"/>
                </a:lnTo>
                <a:close/>
              </a:path>
              <a:path w="423545" h="107950">
                <a:moveTo>
                  <a:pt x="133416" y="61821"/>
                </a:moveTo>
                <a:lnTo>
                  <a:pt x="143971" y="60928"/>
                </a:lnTo>
                <a:lnTo>
                  <a:pt x="144753" y="66065"/>
                </a:lnTo>
                <a:lnTo>
                  <a:pt x="146568" y="69928"/>
                </a:lnTo>
                <a:lnTo>
                  <a:pt x="149416" y="72516"/>
                </a:lnTo>
                <a:lnTo>
                  <a:pt x="152264" y="75103"/>
                </a:lnTo>
                <a:lnTo>
                  <a:pt x="155698" y="76397"/>
                </a:lnTo>
                <a:lnTo>
                  <a:pt x="159719" y="76397"/>
                </a:lnTo>
                <a:lnTo>
                  <a:pt x="164559" y="76397"/>
                </a:lnTo>
                <a:lnTo>
                  <a:pt x="168655" y="74573"/>
                </a:lnTo>
                <a:lnTo>
                  <a:pt x="172005" y="70924"/>
                </a:lnTo>
                <a:lnTo>
                  <a:pt x="175356" y="67275"/>
                </a:lnTo>
                <a:lnTo>
                  <a:pt x="177032" y="62435"/>
                </a:lnTo>
                <a:lnTo>
                  <a:pt x="177032" y="56404"/>
                </a:lnTo>
                <a:lnTo>
                  <a:pt x="177032" y="50671"/>
                </a:lnTo>
                <a:lnTo>
                  <a:pt x="175421" y="46147"/>
                </a:lnTo>
                <a:lnTo>
                  <a:pt x="172201" y="42833"/>
                </a:lnTo>
                <a:lnTo>
                  <a:pt x="168981" y="39520"/>
                </a:lnTo>
                <a:lnTo>
                  <a:pt x="164764" y="37863"/>
                </a:lnTo>
                <a:lnTo>
                  <a:pt x="159552" y="37863"/>
                </a:lnTo>
                <a:lnTo>
                  <a:pt x="156313" y="37863"/>
                </a:lnTo>
                <a:lnTo>
                  <a:pt x="144641" y="45793"/>
                </a:lnTo>
                <a:lnTo>
                  <a:pt x="135203" y="44565"/>
                </a:lnTo>
                <a:lnTo>
                  <a:pt x="143133" y="2513"/>
                </a:lnTo>
                <a:lnTo>
                  <a:pt x="183845" y="2513"/>
                </a:lnTo>
                <a:lnTo>
                  <a:pt x="183845" y="12118"/>
                </a:lnTo>
                <a:lnTo>
                  <a:pt x="151175" y="12118"/>
                </a:lnTo>
                <a:lnTo>
                  <a:pt x="146763" y="34121"/>
                </a:lnTo>
                <a:lnTo>
                  <a:pt x="151678" y="30696"/>
                </a:lnTo>
                <a:lnTo>
                  <a:pt x="156834" y="28984"/>
                </a:lnTo>
                <a:lnTo>
                  <a:pt x="162232" y="28984"/>
                </a:lnTo>
                <a:lnTo>
                  <a:pt x="169381" y="28984"/>
                </a:lnTo>
                <a:lnTo>
                  <a:pt x="175412" y="31459"/>
                </a:lnTo>
                <a:lnTo>
                  <a:pt x="180327" y="36411"/>
                </a:lnTo>
                <a:lnTo>
                  <a:pt x="185241" y="41363"/>
                </a:lnTo>
                <a:lnTo>
                  <a:pt x="187698" y="47729"/>
                </a:lnTo>
                <a:lnTo>
                  <a:pt x="187698" y="55511"/>
                </a:lnTo>
                <a:lnTo>
                  <a:pt x="187698" y="62919"/>
                </a:lnTo>
                <a:lnTo>
                  <a:pt x="185539" y="69323"/>
                </a:lnTo>
                <a:lnTo>
                  <a:pt x="181220" y="74722"/>
                </a:lnTo>
                <a:lnTo>
                  <a:pt x="175971" y="81349"/>
                </a:lnTo>
                <a:lnTo>
                  <a:pt x="168804" y="84662"/>
                </a:lnTo>
                <a:lnTo>
                  <a:pt x="159719" y="84662"/>
                </a:lnTo>
                <a:lnTo>
                  <a:pt x="152273" y="84662"/>
                </a:lnTo>
                <a:lnTo>
                  <a:pt x="146195" y="82577"/>
                </a:lnTo>
                <a:lnTo>
                  <a:pt x="141486" y="78407"/>
                </a:lnTo>
                <a:lnTo>
                  <a:pt x="136776" y="74238"/>
                </a:lnTo>
                <a:lnTo>
                  <a:pt x="134086" y="68709"/>
                </a:lnTo>
                <a:lnTo>
                  <a:pt x="133416" y="61821"/>
                </a:lnTo>
                <a:close/>
              </a:path>
              <a:path w="423545" h="107950">
                <a:moveTo>
                  <a:pt x="197025" y="42889"/>
                </a:moveTo>
                <a:lnTo>
                  <a:pt x="197025" y="33209"/>
                </a:lnTo>
                <a:lnTo>
                  <a:pt x="198020" y="25419"/>
                </a:lnTo>
                <a:lnTo>
                  <a:pt x="200012" y="19518"/>
                </a:lnTo>
                <a:lnTo>
                  <a:pt x="202004" y="13617"/>
                </a:lnTo>
                <a:lnTo>
                  <a:pt x="204964" y="9065"/>
                </a:lnTo>
                <a:lnTo>
                  <a:pt x="208892" y="5863"/>
                </a:lnTo>
                <a:lnTo>
                  <a:pt x="212820" y="2661"/>
                </a:lnTo>
                <a:lnTo>
                  <a:pt x="217762" y="1061"/>
                </a:lnTo>
                <a:lnTo>
                  <a:pt x="223719" y="1061"/>
                </a:lnTo>
                <a:lnTo>
                  <a:pt x="228112" y="1061"/>
                </a:lnTo>
                <a:lnTo>
                  <a:pt x="231966" y="1945"/>
                </a:lnTo>
                <a:lnTo>
                  <a:pt x="235279" y="3713"/>
                </a:lnTo>
                <a:lnTo>
                  <a:pt x="238593" y="5482"/>
                </a:lnTo>
                <a:lnTo>
                  <a:pt x="241329" y="8032"/>
                </a:lnTo>
                <a:lnTo>
                  <a:pt x="243489" y="11364"/>
                </a:lnTo>
                <a:lnTo>
                  <a:pt x="245648" y="14696"/>
                </a:lnTo>
                <a:lnTo>
                  <a:pt x="247342" y="18754"/>
                </a:lnTo>
                <a:lnTo>
                  <a:pt x="248570" y="23539"/>
                </a:lnTo>
                <a:lnTo>
                  <a:pt x="249799" y="28323"/>
                </a:lnTo>
                <a:lnTo>
                  <a:pt x="250413" y="34773"/>
                </a:lnTo>
                <a:lnTo>
                  <a:pt x="250413" y="42889"/>
                </a:lnTo>
                <a:lnTo>
                  <a:pt x="250413" y="52495"/>
                </a:lnTo>
                <a:lnTo>
                  <a:pt x="238602" y="79832"/>
                </a:lnTo>
                <a:lnTo>
                  <a:pt x="234674" y="83052"/>
                </a:lnTo>
                <a:lnTo>
                  <a:pt x="229713" y="84662"/>
                </a:lnTo>
                <a:lnTo>
                  <a:pt x="223719" y="84662"/>
                </a:lnTo>
                <a:lnTo>
                  <a:pt x="215826" y="84662"/>
                </a:lnTo>
                <a:lnTo>
                  <a:pt x="197531" y="53619"/>
                </a:lnTo>
                <a:lnTo>
                  <a:pt x="197025" y="42889"/>
                </a:lnTo>
                <a:close/>
              </a:path>
              <a:path w="423545" h="107950">
                <a:moveTo>
                  <a:pt x="207356" y="42889"/>
                </a:moveTo>
                <a:lnTo>
                  <a:pt x="219102" y="76397"/>
                </a:lnTo>
                <a:lnTo>
                  <a:pt x="223719" y="76397"/>
                </a:lnTo>
                <a:lnTo>
                  <a:pt x="228336" y="76397"/>
                </a:lnTo>
                <a:lnTo>
                  <a:pt x="240082" y="42889"/>
                </a:lnTo>
                <a:lnTo>
                  <a:pt x="239787" y="33629"/>
                </a:lnTo>
                <a:lnTo>
                  <a:pt x="228298" y="9382"/>
                </a:lnTo>
                <a:lnTo>
                  <a:pt x="223607" y="9382"/>
                </a:lnTo>
                <a:lnTo>
                  <a:pt x="218991" y="9382"/>
                </a:lnTo>
                <a:lnTo>
                  <a:pt x="207681" y="33601"/>
                </a:lnTo>
                <a:lnTo>
                  <a:pt x="207356" y="42889"/>
                </a:lnTo>
                <a:close/>
              </a:path>
              <a:path w="423545" h="107950">
                <a:moveTo>
                  <a:pt x="294308" y="21053"/>
                </a:moveTo>
                <a:lnTo>
                  <a:pt x="294308" y="15208"/>
                </a:lnTo>
                <a:lnTo>
                  <a:pt x="295779" y="10238"/>
                </a:lnTo>
                <a:lnTo>
                  <a:pt x="298720" y="6143"/>
                </a:lnTo>
                <a:lnTo>
                  <a:pt x="301662" y="2047"/>
                </a:lnTo>
                <a:lnTo>
                  <a:pt x="305924" y="0"/>
                </a:lnTo>
                <a:lnTo>
                  <a:pt x="311509" y="0"/>
                </a:lnTo>
                <a:lnTo>
                  <a:pt x="316647" y="0"/>
                </a:lnTo>
                <a:lnTo>
                  <a:pt x="320901" y="1833"/>
                </a:lnTo>
                <a:lnTo>
                  <a:pt x="324270" y="5500"/>
                </a:lnTo>
                <a:lnTo>
                  <a:pt x="327639" y="9168"/>
                </a:lnTo>
                <a:lnTo>
                  <a:pt x="329324" y="14557"/>
                </a:lnTo>
                <a:lnTo>
                  <a:pt x="329324" y="21668"/>
                </a:lnTo>
                <a:lnTo>
                  <a:pt x="329324" y="28593"/>
                </a:lnTo>
                <a:lnTo>
                  <a:pt x="327621" y="33926"/>
                </a:lnTo>
                <a:lnTo>
                  <a:pt x="324214" y="37668"/>
                </a:lnTo>
                <a:lnTo>
                  <a:pt x="320808" y="41409"/>
                </a:lnTo>
                <a:lnTo>
                  <a:pt x="316610" y="43280"/>
                </a:lnTo>
                <a:lnTo>
                  <a:pt x="311621" y="43280"/>
                </a:lnTo>
                <a:lnTo>
                  <a:pt x="306669" y="43280"/>
                </a:lnTo>
                <a:lnTo>
                  <a:pt x="302546" y="41437"/>
                </a:lnTo>
                <a:lnTo>
                  <a:pt x="299251" y="37751"/>
                </a:lnTo>
                <a:lnTo>
                  <a:pt x="295956" y="34066"/>
                </a:lnTo>
                <a:lnTo>
                  <a:pt x="294308" y="28500"/>
                </a:lnTo>
                <a:lnTo>
                  <a:pt x="294308" y="21053"/>
                </a:lnTo>
                <a:close/>
              </a:path>
              <a:path w="423545" h="107950">
                <a:moveTo>
                  <a:pt x="311788" y="6924"/>
                </a:moveTo>
                <a:lnTo>
                  <a:pt x="309294" y="6924"/>
                </a:lnTo>
                <a:lnTo>
                  <a:pt x="307218" y="8004"/>
                </a:lnTo>
                <a:lnTo>
                  <a:pt x="305562" y="10163"/>
                </a:lnTo>
                <a:lnTo>
                  <a:pt x="303905" y="12323"/>
                </a:lnTo>
                <a:lnTo>
                  <a:pt x="303076" y="16288"/>
                </a:lnTo>
                <a:lnTo>
                  <a:pt x="303076" y="22059"/>
                </a:lnTo>
                <a:lnTo>
                  <a:pt x="303076" y="27308"/>
                </a:lnTo>
                <a:lnTo>
                  <a:pt x="303914" y="31003"/>
                </a:lnTo>
                <a:lnTo>
                  <a:pt x="305589" y="33144"/>
                </a:lnTo>
                <a:lnTo>
                  <a:pt x="307265" y="35285"/>
                </a:lnTo>
                <a:lnTo>
                  <a:pt x="309331" y="36355"/>
                </a:lnTo>
                <a:lnTo>
                  <a:pt x="311788" y="36355"/>
                </a:lnTo>
                <a:lnTo>
                  <a:pt x="314320" y="36355"/>
                </a:lnTo>
                <a:lnTo>
                  <a:pt x="316414" y="35276"/>
                </a:lnTo>
                <a:lnTo>
                  <a:pt x="318071" y="33116"/>
                </a:lnTo>
                <a:lnTo>
                  <a:pt x="319728" y="30957"/>
                </a:lnTo>
                <a:lnTo>
                  <a:pt x="320556" y="27010"/>
                </a:lnTo>
                <a:lnTo>
                  <a:pt x="320556" y="21277"/>
                </a:lnTo>
                <a:lnTo>
                  <a:pt x="320556" y="15990"/>
                </a:lnTo>
                <a:lnTo>
                  <a:pt x="319718" y="12276"/>
                </a:lnTo>
                <a:lnTo>
                  <a:pt x="318043" y="10136"/>
                </a:lnTo>
                <a:lnTo>
                  <a:pt x="316368" y="7995"/>
                </a:lnTo>
                <a:lnTo>
                  <a:pt x="314283" y="6924"/>
                </a:lnTo>
                <a:lnTo>
                  <a:pt x="311788" y="6924"/>
                </a:lnTo>
                <a:close/>
              </a:path>
              <a:path w="423545" h="107950">
                <a:moveTo>
                  <a:pt x="311844" y="86282"/>
                </a:moveTo>
                <a:lnTo>
                  <a:pt x="356633" y="0"/>
                </a:lnTo>
                <a:lnTo>
                  <a:pt x="364786" y="0"/>
                </a:lnTo>
                <a:lnTo>
                  <a:pt x="320165" y="86282"/>
                </a:lnTo>
                <a:lnTo>
                  <a:pt x="311844" y="86282"/>
                </a:lnTo>
                <a:close/>
              </a:path>
              <a:path w="423545" h="107950">
                <a:moveTo>
                  <a:pt x="347251" y="64055"/>
                </a:moveTo>
                <a:lnTo>
                  <a:pt x="347251" y="58173"/>
                </a:lnTo>
                <a:lnTo>
                  <a:pt x="348721" y="53193"/>
                </a:lnTo>
                <a:lnTo>
                  <a:pt x="351662" y="49116"/>
                </a:lnTo>
                <a:lnTo>
                  <a:pt x="354604" y="45039"/>
                </a:lnTo>
                <a:lnTo>
                  <a:pt x="358885" y="43001"/>
                </a:lnTo>
                <a:lnTo>
                  <a:pt x="364507" y="43001"/>
                </a:lnTo>
                <a:lnTo>
                  <a:pt x="369645" y="43001"/>
                </a:lnTo>
                <a:lnTo>
                  <a:pt x="373899" y="44835"/>
                </a:lnTo>
                <a:lnTo>
                  <a:pt x="377268" y="48502"/>
                </a:lnTo>
                <a:lnTo>
                  <a:pt x="380637" y="52169"/>
                </a:lnTo>
                <a:lnTo>
                  <a:pt x="382322" y="57558"/>
                </a:lnTo>
                <a:lnTo>
                  <a:pt x="382322" y="64669"/>
                </a:lnTo>
                <a:lnTo>
                  <a:pt x="382322" y="71594"/>
                </a:lnTo>
                <a:lnTo>
                  <a:pt x="380619" y="76928"/>
                </a:lnTo>
                <a:lnTo>
                  <a:pt x="377212" y="80669"/>
                </a:lnTo>
                <a:lnTo>
                  <a:pt x="373805" y="84411"/>
                </a:lnTo>
                <a:lnTo>
                  <a:pt x="369589" y="86282"/>
                </a:lnTo>
                <a:lnTo>
                  <a:pt x="364563" y="86282"/>
                </a:lnTo>
                <a:lnTo>
                  <a:pt x="359611" y="86282"/>
                </a:lnTo>
                <a:lnTo>
                  <a:pt x="355488" y="84430"/>
                </a:lnTo>
                <a:lnTo>
                  <a:pt x="352193" y="80725"/>
                </a:lnTo>
                <a:lnTo>
                  <a:pt x="348898" y="77021"/>
                </a:lnTo>
                <a:lnTo>
                  <a:pt x="347251" y="71464"/>
                </a:lnTo>
                <a:lnTo>
                  <a:pt x="347251" y="64055"/>
                </a:lnTo>
                <a:close/>
              </a:path>
              <a:path w="423545" h="107950">
                <a:moveTo>
                  <a:pt x="364786" y="49926"/>
                </a:moveTo>
                <a:lnTo>
                  <a:pt x="362255" y="49926"/>
                </a:lnTo>
                <a:lnTo>
                  <a:pt x="360160" y="51006"/>
                </a:lnTo>
                <a:lnTo>
                  <a:pt x="358504" y="53165"/>
                </a:lnTo>
                <a:lnTo>
                  <a:pt x="356847" y="55324"/>
                </a:lnTo>
                <a:lnTo>
                  <a:pt x="356018" y="59289"/>
                </a:lnTo>
                <a:lnTo>
                  <a:pt x="356018" y="65060"/>
                </a:lnTo>
                <a:lnTo>
                  <a:pt x="356018" y="70273"/>
                </a:lnTo>
                <a:lnTo>
                  <a:pt x="356856" y="73958"/>
                </a:lnTo>
                <a:lnTo>
                  <a:pt x="358531" y="76118"/>
                </a:lnTo>
                <a:lnTo>
                  <a:pt x="360207" y="78277"/>
                </a:lnTo>
                <a:lnTo>
                  <a:pt x="362273" y="79357"/>
                </a:lnTo>
                <a:lnTo>
                  <a:pt x="364730" y="79357"/>
                </a:lnTo>
                <a:lnTo>
                  <a:pt x="367299" y="79357"/>
                </a:lnTo>
                <a:lnTo>
                  <a:pt x="369412" y="78277"/>
                </a:lnTo>
                <a:lnTo>
                  <a:pt x="371069" y="76118"/>
                </a:lnTo>
                <a:lnTo>
                  <a:pt x="372726" y="73958"/>
                </a:lnTo>
                <a:lnTo>
                  <a:pt x="373554" y="70012"/>
                </a:lnTo>
                <a:lnTo>
                  <a:pt x="373554" y="64278"/>
                </a:lnTo>
                <a:lnTo>
                  <a:pt x="373554" y="58992"/>
                </a:lnTo>
                <a:lnTo>
                  <a:pt x="372716" y="55278"/>
                </a:lnTo>
                <a:lnTo>
                  <a:pt x="371041" y="53137"/>
                </a:lnTo>
                <a:lnTo>
                  <a:pt x="369366" y="50996"/>
                </a:lnTo>
                <a:lnTo>
                  <a:pt x="367281" y="49926"/>
                </a:lnTo>
                <a:lnTo>
                  <a:pt x="364786" y="49926"/>
                </a:lnTo>
                <a:close/>
              </a:path>
              <a:path w="423545" h="107950">
                <a:moveTo>
                  <a:pt x="403488" y="107336"/>
                </a:moveTo>
                <a:lnTo>
                  <a:pt x="396283" y="107336"/>
                </a:lnTo>
                <a:lnTo>
                  <a:pt x="403589" y="93929"/>
                </a:lnTo>
                <a:lnTo>
                  <a:pt x="408807" y="80516"/>
                </a:lnTo>
                <a:lnTo>
                  <a:pt x="411938" y="67095"/>
                </a:lnTo>
                <a:lnTo>
                  <a:pt x="412981" y="53668"/>
                </a:lnTo>
                <a:lnTo>
                  <a:pt x="412981" y="46668"/>
                </a:lnTo>
                <a:lnTo>
                  <a:pt x="412181" y="39725"/>
                </a:lnTo>
                <a:lnTo>
                  <a:pt x="410580" y="32837"/>
                </a:lnTo>
                <a:lnTo>
                  <a:pt x="409314" y="27252"/>
                </a:lnTo>
                <a:lnTo>
                  <a:pt x="407546" y="21891"/>
                </a:lnTo>
                <a:lnTo>
                  <a:pt x="405275" y="16753"/>
                </a:lnTo>
                <a:lnTo>
                  <a:pt x="403823" y="13403"/>
                </a:lnTo>
                <a:lnTo>
                  <a:pt x="400826" y="7818"/>
                </a:lnTo>
                <a:lnTo>
                  <a:pt x="396283" y="0"/>
                </a:lnTo>
                <a:lnTo>
                  <a:pt x="403488" y="0"/>
                </a:lnTo>
                <a:lnTo>
                  <a:pt x="420894" y="34303"/>
                </a:lnTo>
                <a:lnTo>
                  <a:pt x="423313" y="53612"/>
                </a:lnTo>
                <a:lnTo>
                  <a:pt x="422952" y="61088"/>
                </a:lnTo>
                <a:lnTo>
                  <a:pt x="407465" y="101863"/>
                </a:lnTo>
                <a:lnTo>
                  <a:pt x="403488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3" name="object 33"/>
          <p:cNvGraphicFramePr>
            <a:graphicFrameLocks noGrp="1"/>
          </p:cNvGraphicFramePr>
          <p:nvPr/>
        </p:nvGraphicFramePr>
        <p:xfrm>
          <a:off x="2193499" y="4662047"/>
          <a:ext cx="4528183" cy="1941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4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9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1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2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16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387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3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333333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90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900" spc="1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(50</a:t>
                      </a:r>
                      <a:r>
                        <a:rPr sz="900" spc="1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%)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90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3</a:t>
                      </a:r>
                      <a:r>
                        <a:rPr sz="900" spc="1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(50</a:t>
                      </a:r>
                      <a:r>
                        <a:rPr sz="900" spc="10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900" spc="-25" dirty="0">
                          <a:solidFill>
                            <a:srgbClr val="202024"/>
                          </a:solidFill>
                          <a:latin typeface="Microsoft Sans Serif"/>
                          <a:cs typeface="Microsoft Sans Serif"/>
                        </a:rPr>
                        <a:t>%)</a:t>
                      </a:r>
                      <a:endParaRPr sz="9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0" marB="0"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19050">
                      <a:solidFill>
                        <a:srgbClr val="EDEDED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470">
                <a:tc rowSpan="2"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333333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  <a:solidFill>
                      <a:srgbClr val="E6650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19050">
                      <a:solidFill>
                        <a:srgbClr val="EDEDED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945"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333333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  <a:solidFill>
                      <a:srgbClr val="E6650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19050">
                      <a:solidFill>
                        <a:srgbClr val="EDEDED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333333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19050">
                      <a:solidFill>
                        <a:srgbClr val="EDEDED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470">
                <a:tc rowSpan="2" grid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333333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  <a:solidFill>
                      <a:srgbClr val="E6650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19050">
                      <a:solidFill>
                        <a:srgbClr val="EDEDED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945">
                <a:tc gridSpan="6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9050">
                      <a:solidFill>
                        <a:srgbClr val="333333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  <a:solidFill>
                      <a:srgbClr val="E6650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19050">
                      <a:solidFill>
                        <a:srgbClr val="EDEDED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333333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9525">
                      <a:solidFill>
                        <a:srgbClr val="F7F7F7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19050">
                      <a:solidFill>
                        <a:srgbClr val="EDEDED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050">
                <a:tc gridSpan="9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333333"/>
                      </a:solidFill>
                      <a:prstDash val="solid"/>
                    </a:lnL>
                    <a:lnR w="19050">
                      <a:solidFill>
                        <a:srgbClr val="EDEDED"/>
                      </a:solidFill>
                      <a:prstDash val="solid"/>
                    </a:lnR>
                    <a:solidFill>
                      <a:srgbClr val="E6650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38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333333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9525">
                      <a:solidFill>
                        <a:srgbClr val="EDEDED"/>
                      </a:solidFill>
                      <a:prstDash val="solid"/>
                    </a:lnR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EDEDED"/>
                      </a:solidFill>
                      <a:prstDash val="solid"/>
                    </a:lnL>
                    <a:lnR w="9525">
                      <a:solidFill>
                        <a:srgbClr val="F7F7F7"/>
                      </a:solidFill>
                      <a:prstDash val="solid"/>
                    </a:lnR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7F7F7"/>
                      </a:solidFill>
                      <a:prstDash val="solid"/>
                    </a:lnL>
                    <a:lnR w="19050">
                      <a:solidFill>
                        <a:srgbClr val="EDEDED"/>
                      </a:solidFill>
                      <a:prstDash val="solid"/>
                    </a:lnR>
                    <a:lnB w="9525">
                      <a:solidFill>
                        <a:srgbClr val="EDEDED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4" name="object 34"/>
          <p:cNvSpPr/>
          <p:nvPr/>
        </p:nvSpPr>
        <p:spPr>
          <a:xfrm>
            <a:off x="6841348" y="6243739"/>
            <a:ext cx="522605" cy="107950"/>
          </a:xfrm>
          <a:custGeom>
            <a:avLst/>
            <a:gdLst/>
            <a:ahLst/>
            <a:cxnLst/>
            <a:rect l="l" t="t" r="r" b="b"/>
            <a:pathLst>
              <a:path w="522604" h="107950">
                <a:moveTo>
                  <a:pt x="35518" y="83266"/>
                </a:moveTo>
                <a:lnTo>
                  <a:pt x="35518" y="63664"/>
                </a:lnTo>
                <a:lnTo>
                  <a:pt x="0" y="63664"/>
                </a:lnTo>
                <a:lnTo>
                  <a:pt x="0" y="54449"/>
                </a:lnTo>
                <a:lnTo>
                  <a:pt x="37361" y="1396"/>
                </a:lnTo>
                <a:lnTo>
                  <a:pt x="45570" y="1396"/>
                </a:lnTo>
                <a:lnTo>
                  <a:pt x="45570" y="54449"/>
                </a:lnTo>
                <a:lnTo>
                  <a:pt x="56627" y="54449"/>
                </a:lnTo>
                <a:lnTo>
                  <a:pt x="56627" y="63664"/>
                </a:lnTo>
                <a:lnTo>
                  <a:pt x="45570" y="63664"/>
                </a:lnTo>
                <a:lnTo>
                  <a:pt x="45570" y="83266"/>
                </a:lnTo>
                <a:lnTo>
                  <a:pt x="35518" y="83266"/>
                </a:lnTo>
                <a:close/>
              </a:path>
              <a:path w="522604" h="107950">
                <a:moveTo>
                  <a:pt x="35518" y="54449"/>
                </a:moveTo>
                <a:lnTo>
                  <a:pt x="35518" y="17535"/>
                </a:lnTo>
                <a:lnTo>
                  <a:pt x="9884" y="54449"/>
                </a:lnTo>
                <a:lnTo>
                  <a:pt x="35518" y="54449"/>
                </a:lnTo>
                <a:close/>
              </a:path>
              <a:path w="522604" h="107950">
                <a:moveTo>
                  <a:pt x="120683" y="107336"/>
                </a:moveTo>
                <a:lnTo>
                  <a:pt x="102296" y="68439"/>
                </a:lnTo>
                <a:lnTo>
                  <a:pt x="100858" y="53612"/>
                </a:lnTo>
                <a:lnTo>
                  <a:pt x="101126" y="47036"/>
                </a:lnTo>
                <a:lnTo>
                  <a:pt x="115776" y="7015"/>
                </a:lnTo>
                <a:lnTo>
                  <a:pt x="120683" y="0"/>
                </a:lnTo>
                <a:lnTo>
                  <a:pt x="127887" y="0"/>
                </a:lnTo>
                <a:lnTo>
                  <a:pt x="123382" y="7743"/>
                </a:lnTo>
                <a:lnTo>
                  <a:pt x="120404" y="13272"/>
                </a:lnTo>
                <a:lnTo>
                  <a:pt x="118952" y="16586"/>
                </a:lnTo>
                <a:lnTo>
                  <a:pt x="116681" y="21724"/>
                </a:lnTo>
                <a:lnTo>
                  <a:pt x="114894" y="27085"/>
                </a:lnTo>
                <a:lnTo>
                  <a:pt x="113591" y="32670"/>
                </a:lnTo>
                <a:lnTo>
                  <a:pt x="111990" y="39632"/>
                </a:lnTo>
                <a:lnTo>
                  <a:pt x="111189" y="46631"/>
                </a:lnTo>
                <a:lnTo>
                  <a:pt x="111189" y="53668"/>
                </a:lnTo>
                <a:lnTo>
                  <a:pt x="112233" y="67095"/>
                </a:lnTo>
                <a:lnTo>
                  <a:pt x="115364" y="80516"/>
                </a:lnTo>
                <a:lnTo>
                  <a:pt x="120582" y="93929"/>
                </a:lnTo>
                <a:lnTo>
                  <a:pt x="127887" y="107336"/>
                </a:lnTo>
                <a:lnTo>
                  <a:pt x="120683" y="107336"/>
                </a:lnTo>
                <a:close/>
              </a:path>
              <a:path w="522604" h="107950">
                <a:moveTo>
                  <a:pt x="188927" y="21444"/>
                </a:moveTo>
                <a:lnTo>
                  <a:pt x="178930" y="22226"/>
                </a:lnTo>
                <a:lnTo>
                  <a:pt x="178037" y="18280"/>
                </a:lnTo>
                <a:lnTo>
                  <a:pt x="176771" y="15413"/>
                </a:lnTo>
                <a:lnTo>
                  <a:pt x="175133" y="13626"/>
                </a:lnTo>
                <a:lnTo>
                  <a:pt x="172415" y="10759"/>
                </a:lnTo>
                <a:lnTo>
                  <a:pt x="169064" y="9326"/>
                </a:lnTo>
                <a:lnTo>
                  <a:pt x="165081" y="9326"/>
                </a:lnTo>
                <a:lnTo>
                  <a:pt x="161879" y="9326"/>
                </a:lnTo>
                <a:lnTo>
                  <a:pt x="159068" y="10219"/>
                </a:lnTo>
                <a:lnTo>
                  <a:pt x="156648" y="12006"/>
                </a:lnTo>
                <a:lnTo>
                  <a:pt x="153483" y="14315"/>
                </a:lnTo>
                <a:lnTo>
                  <a:pt x="146316" y="41046"/>
                </a:lnTo>
                <a:lnTo>
                  <a:pt x="148736" y="37361"/>
                </a:lnTo>
                <a:lnTo>
                  <a:pt x="151696" y="34624"/>
                </a:lnTo>
                <a:lnTo>
                  <a:pt x="155196" y="32837"/>
                </a:lnTo>
                <a:lnTo>
                  <a:pt x="158696" y="31050"/>
                </a:lnTo>
                <a:lnTo>
                  <a:pt x="162363" y="30156"/>
                </a:lnTo>
                <a:lnTo>
                  <a:pt x="166198" y="30156"/>
                </a:lnTo>
                <a:lnTo>
                  <a:pt x="172899" y="30156"/>
                </a:lnTo>
                <a:lnTo>
                  <a:pt x="178605" y="32623"/>
                </a:lnTo>
                <a:lnTo>
                  <a:pt x="183314" y="37556"/>
                </a:lnTo>
                <a:lnTo>
                  <a:pt x="188024" y="42489"/>
                </a:lnTo>
                <a:lnTo>
                  <a:pt x="190379" y="48865"/>
                </a:lnTo>
                <a:lnTo>
                  <a:pt x="190379" y="56683"/>
                </a:lnTo>
                <a:lnTo>
                  <a:pt x="190379" y="61821"/>
                </a:lnTo>
                <a:lnTo>
                  <a:pt x="189271" y="66596"/>
                </a:lnTo>
                <a:lnTo>
                  <a:pt x="187056" y="71008"/>
                </a:lnTo>
                <a:lnTo>
                  <a:pt x="184841" y="75420"/>
                </a:lnTo>
                <a:lnTo>
                  <a:pt x="181797" y="78798"/>
                </a:lnTo>
                <a:lnTo>
                  <a:pt x="177925" y="81144"/>
                </a:lnTo>
                <a:lnTo>
                  <a:pt x="174053" y="83489"/>
                </a:lnTo>
                <a:lnTo>
                  <a:pt x="169660" y="84662"/>
                </a:lnTo>
                <a:lnTo>
                  <a:pt x="164746" y="84662"/>
                </a:lnTo>
                <a:lnTo>
                  <a:pt x="156369" y="84662"/>
                </a:lnTo>
                <a:lnTo>
                  <a:pt x="136320" y="44956"/>
                </a:lnTo>
                <a:lnTo>
                  <a:pt x="136868" y="33898"/>
                </a:lnTo>
                <a:lnTo>
                  <a:pt x="157057" y="1061"/>
                </a:lnTo>
                <a:lnTo>
                  <a:pt x="165695" y="1061"/>
                </a:lnTo>
                <a:lnTo>
                  <a:pt x="172136" y="1061"/>
                </a:lnTo>
                <a:lnTo>
                  <a:pt x="177413" y="2866"/>
                </a:lnTo>
                <a:lnTo>
                  <a:pt x="181527" y="6478"/>
                </a:lnTo>
                <a:lnTo>
                  <a:pt x="185641" y="10089"/>
                </a:lnTo>
                <a:lnTo>
                  <a:pt x="188108" y="15078"/>
                </a:lnTo>
                <a:lnTo>
                  <a:pt x="188927" y="21444"/>
                </a:lnTo>
                <a:close/>
              </a:path>
              <a:path w="522604" h="107950">
                <a:moveTo>
                  <a:pt x="147880" y="56739"/>
                </a:moveTo>
                <a:lnTo>
                  <a:pt x="147880" y="60202"/>
                </a:lnTo>
                <a:lnTo>
                  <a:pt x="148615" y="63515"/>
                </a:lnTo>
                <a:lnTo>
                  <a:pt x="150086" y="66680"/>
                </a:lnTo>
                <a:lnTo>
                  <a:pt x="151557" y="69844"/>
                </a:lnTo>
                <a:lnTo>
                  <a:pt x="153614" y="72255"/>
                </a:lnTo>
                <a:lnTo>
                  <a:pt x="156257" y="73912"/>
                </a:lnTo>
                <a:lnTo>
                  <a:pt x="158900" y="75569"/>
                </a:lnTo>
                <a:lnTo>
                  <a:pt x="161674" y="76397"/>
                </a:lnTo>
                <a:lnTo>
                  <a:pt x="164578" y="76397"/>
                </a:lnTo>
                <a:lnTo>
                  <a:pt x="168822" y="76397"/>
                </a:lnTo>
                <a:lnTo>
                  <a:pt x="172471" y="74684"/>
                </a:lnTo>
                <a:lnTo>
                  <a:pt x="175524" y="71259"/>
                </a:lnTo>
                <a:lnTo>
                  <a:pt x="178577" y="67834"/>
                </a:lnTo>
                <a:lnTo>
                  <a:pt x="180103" y="63180"/>
                </a:lnTo>
                <a:lnTo>
                  <a:pt x="180103" y="57298"/>
                </a:lnTo>
                <a:lnTo>
                  <a:pt x="180103" y="51639"/>
                </a:lnTo>
                <a:lnTo>
                  <a:pt x="178595" y="47180"/>
                </a:lnTo>
                <a:lnTo>
                  <a:pt x="175580" y="43922"/>
                </a:lnTo>
                <a:lnTo>
                  <a:pt x="172564" y="40665"/>
                </a:lnTo>
                <a:lnTo>
                  <a:pt x="168767" y="39036"/>
                </a:lnTo>
                <a:lnTo>
                  <a:pt x="164187" y="39036"/>
                </a:lnTo>
                <a:lnTo>
                  <a:pt x="159645" y="39036"/>
                </a:lnTo>
                <a:lnTo>
                  <a:pt x="155792" y="40665"/>
                </a:lnTo>
                <a:lnTo>
                  <a:pt x="152627" y="43922"/>
                </a:lnTo>
                <a:lnTo>
                  <a:pt x="149462" y="47180"/>
                </a:lnTo>
                <a:lnTo>
                  <a:pt x="147880" y="51452"/>
                </a:lnTo>
                <a:lnTo>
                  <a:pt x="147880" y="56739"/>
                </a:lnTo>
                <a:close/>
              </a:path>
              <a:path w="522604" h="107950">
                <a:moveTo>
                  <a:pt x="252536" y="21444"/>
                </a:moveTo>
                <a:lnTo>
                  <a:pt x="242539" y="22226"/>
                </a:lnTo>
                <a:lnTo>
                  <a:pt x="241646" y="18280"/>
                </a:lnTo>
                <a:lnTo>
                  <a:pt x="240380" y="15413"/>
                </a:lnTo>
                <a:lnTo>
                  <a:pt x="238742" y="13626"/>
                </a:lnTo>
                <a:lnTo>
                  <a:pt x="236024" y="10759"/>
                </a:lnTo>
                <a:lnTo>
                  <a:pt x="232673" y="9326"/>
                </a:lnTo>
                <a:lnTo>
                  <a:pt x="228689" y="9326"/>
                </a:lnTo>
                <a:lnTo>
                  <a:pt x="225488" y="9326"/>
                </a:lnTo>
                <a:lnTo>
                  <a:pt x="222677" y="10219"/>
                </a:lnTo>
                <a:lnTo>
                  <a:pt x="220257" y="12006"/>
                </a:lnTo>
                <a:lnTo>
                  <a:pt x="217092" y="14315"/>
                </a:lnTo>
                <a:lnTo>
                  <a:pt x="209925" y="41046"/>
                </a:lnTo>
                <a:lnTo>
                  <a:pt x="212345" y="37361"/>
                </a:lnTo>
                <a:lnTo>
                  <a:pt x="215305" y="34624"/>
                </a:lnTo>
                <a:lnTo>
                  <a:pt x="218805" y="32837"/>
                </a:lnTo>
                <a:lnTo>
                  <a:pt x="222304" y="31050"/>
                </a:lnTo>
                <a:lnTo>
                  <a:pt x="225972" y="30156"/>
                </a:lnTo>
                <a:lnTo>
                  <a:pt x="229806" y="30156"/>
                </a:lnTo>
                <a:lnTo>
                  <a:pt x="236508" y="30156"/>
                </a:lnTo>
                <a:lnTo>
                  <a:pt x="242213" y="32623"/>
                </a:lnTo>
                <a:lnTo>
                  <a:pt x="246923" y="37556"/>
                </a:lnTo>
                <a:lnTo>
                  <a:pt x="251633" y="42489"/>
                </a:lnTo>
                <a:lnTo>
                  <a:pt x="253988" y="48865"/>
                </a:lnTo>
                <a:lnTo>
                  <a:pt x="253988" y="56683"/>
                </a:lnTo>
                <a:lnTo>
                  <a:pt x="253988" y="61821"/>
                </a:lnTo>
                <a:lnTo>
                  <a:pt x="252880" y="66596"/>
                </a:lnTo>
                <a:lnTo>
                  <a:pt x="250665" y="71008"/>
                </a:lnTo>
                <a:lnTo>
                  <a:pt x="248450" y="75420"/>
                </a:lnTo>
                <a:lnTo>
                  <a:pt x="245406" y="78798"/>
                </a:lnTo>
                <a:lnTo>
                  <a:pt x="241534" y="81144"/>
                </a:lnTo>
                <a:lnTo>
                  <a:pt x="237662" y="83489"/>
                </a:lnTo>
                <a:lnTo>
                  <a:pt x="233269" y="84662"/>
                </a:lnTo>
                <a:lnTo>
                  <a:pt x="228354" y="84662"/>
                </a:lnTo>
                <a:lnTo>
                  <a:pt x="219977" y="84662"/>
                </a:lnTo>
                <a:lnTo>
                  <a:pt x="213146" y="81581"/>
                </a:lnTo>
                <a:lnTo>
                  <a:pt x="199929" y="44956"/>
                </a:lnTo>
                <a:lnTo>
                  <a:pt x="200477" y="33898"/>
                </a:lnTo>
                <a:lnTo>
                  <a:pt x="220666" y="1061"/>
                </a:lnTo>
                <a:lnTo>
                  <a:pt x="229304" y="1061"/>
                </a:lnTo>
                <a:lnTo>
                  <a:pt x="235745" y="1061"/>
                </a:lnTo>
                <a:lnTo>
                  <a:pt x="241022" y="2866"/>
                </a:lnTo>
                <a:lnTo>
                  <a:pt x="245136" y="6478"/>
                </a:lnTo>
                <a:lnTo>
                  <a:pt x="249250" y="10089"/>
                </a:lnTo>
                <a:lnTo>
                  <a:pt x="251717" y="15078"/>
                </a:lnTo>
                <a:lnTo>
                  <a:pt x="252536" y="21444"/>
                </a:lnTo>
                <a:close/>
              </a:path>
              <a:path w="522604" h="107950">
                <a:moveTo>
                  <a:pt x="211489" y="56739"/>
                </a:moveTo>
                <a:lnTo>
                  <a:pt x="211489" y="60202"/>
                </a:lnTo>
                <a:lnTo>
                  <a:pt x="212224" y="63515"/>
                </a:lnTo>
                <a:lnTo>
                  <a:pt x="213695" y="66680"/>
                </a:lnTo>
                <a:lnTo>
                  <a:pt x="215165" y="69844"/>
                </a:lnTo>
                <a:lnTo>
                  <a:pt x="217222" y="72255"/>
                </a:lnTo>
                <a:lnTo>
                  <a:pt x="219866" y="73912"/>
                </a:lnTo>
                <a:lnTo>
                  <a:pt x="222509" y="75569"/>
                </a:lnTo>
                <a:lnTo>
                  <a:pt x="225283" y="76397"/>
                </a:lnTo>
                <a:lnTo>
                  <a:pt x="228187" y="76397"/>
                </a:lnTo>
                <a:lnTo>
                  <a:pt x="232431" y="76397"/>
                </a:lnTo>
                <a:lnTo>
                  <a:pt x="236080" y="74684"/>
                </a:lnTo>
                <a:lnTo>
                  <a:pt x="239133" y="71259"/>
                </a:lnTo>
                <a:lnTo>
                  <a:pt x="242186" y="67834"/>
                </a:lnTo>
                <a:lnTo>
                  <a:pt x="243712" y="63180"/>
                </a:lnTo>
                <a:lnTo>
                  <a:pt x="243712" y="57298"/>
                </a:lnTo>
                <a:lnTo>
                  <a:pt x="243712" y="51639"/>
                </a:lnTo>
                <a:lnTo>
                  <a:pt x="242204" y="47180"/>
                </a:lnTo>
                <a:lnTo>
                  <a:pt x="239188" y="43922"/>
                </a:lnTo>
                <a:lnTo>
                  <a:pt x="236173" y="40665"/>
                </a:lnTo>
                <a:lnTo>
                  <a:pt x="232375" y="39036"/>
                </a:lnTo>
                <a:lnTo>
                  <a:pt x="227796" y="39036"/>
                </a:lnTo>
                <a:lnTo>
                  <a:pt x="223254" y="39036"/>
                </a:lnTo>
                <a:lnTo>
                  <a:pt x="219400" y="40665"/>
                </a:lnTo>
                <a:lnTo>
                  <a:pt x="216236" y="43922"/>
                </a:lnTo>
                <a:lnTo>
                  <a:pt x="213071" y="47180"/>
                </a:lnTo>
                <a:lnTo>
                  <a:pt x="211489" y="51452"/>
                </a:lnTo>
                <a:lnTo>
                  <a:pt x="211489" y="56739"/>
                </a:lnTo>
                <a:close/>
              </a:path>
              <a:path w="522604" h="107950">
                <a:moveTo>
                  <a:pt x="269401" y="83266"/>
                </a:moveTo>
                <a:lnTo>
                  <a:pt x="269401" y="71818"/>
                </a:lnTo>
                <a:lnTo>
                  <a:pt x="280850" y="71818"/>
                </a:lnTo>
                <a:lnTo>
                  <a:pt x="280850" y="83266"/>
                </a:lnTo>
                <a:lnTo>
                  <a:pt x="280850" y="87473"/>
                </a:lnTo>
                <a:lnTo>
                  <a:pt x="271523" y="99461"/>
                </a:lnTo>
                <a:lnTo>
                  <a:pt x="268731" y="95161"/>
                </a:lnTo>
                <a:lnTo>
                  <a:pt x="270853" y="94231"/>
                </a:lnTo>
                <a:lnTo>
                  <a:pt x="272417" y="92862"/>
                </a:lnTo>
                <a:lnTo>
                  <a:pt x="273422" y="91057"/>
                </a:lnTo>
                <a:lnTo>
                  <a:pt x="274427" y="89251"/>
                </a:lnTo>
                <a:lnTo>
                  <a:pt x="274986" y="86654"/>
                </a:lnTo>
                <a:lnTo>
                  <a:pt x="275098" y="83266"/>
                </a:lnTo>
                <a:lnTo>
                  <a:pt x="269401" y="83266"/>
                </a:lnTo>
                <a:close/>
              </a:path>
              <a:path w="522604" h="107950">
                <a:moveTo>
                  <a:pt x="296431" y="12118"/>
                </a:moveTo>
                <a:lnTo>
                  <a:pt x="296431" y="2457"/>
                </a:lnTo>
                <a:lnTo>
                  <a:pt x="349429" y="2457"/>
                </a:lnTo>
                <a:lnTo>
                  <a:pt x="349429" y="10275"/>
                </a:lnTo>
                <a:lnTo>
                  <a:pt x="345528" y="14778"/>
                </a:lnTo>
                <a:lnTo>
                  <a:pt x="341645" y="19965"/>
                </a:lnTo>
                <a:lnTo>
                  <a:pt x="322064" y="60760"/>
                </a:lnTo>
                <a:lnTo>
                  <a:pt x="318211" y="83266"/>
                </a:lnTo>
                <a:lnTo>
                  <a:pt x="307879" y="83266"/>
                </a:lnTo>
                <a:lnTo>
                  <a:pt x="318897" y="39949"/>
                </a:lnTo>
                <a:lnTo>
                  <a:pt x="336528" y="12118"/>
                </a:lnTo>
                <a:lnTo>
                  <a:pt x="296431" y="12118"/>
                </a:lnTo>
                <a:close/>
              </a:path>
              <a:path w="522604" h="107950">
                <a:moveTo>
                  <a:pt x="393045" y="21053"/>
                </a:moveTo>
                <a:lnTo>
                  <a:pt x="393045" y="15208"/>
                </a:lnTo>
                <a:lnTo>
                  <a:pt x="394515" y="10238"/>
                </a:lnTo>
                <a:lnTo>
                  <a:pt x="397456" y="6143"/>
                </a:lnTo>
                <a:lnTo>
                  <a:pt x="400398" y="2047"/>
                </a:lnTo>
                <a:lnTo>
                  <a:pt x="404661" y="0"/>
                </a:lnTo>
                <a:lnTo>
                  <a:pt x="410245" y="0"/>
                </a:lnTo>
                <a:lnTo>
                  <a:pt x="415383" y="0"/>
                </a:lnTo>
                <a:lnTo>
                  <a:pt x="419637" y="1833"/>
                </a:lnTo>
                <a:lnTo>
                  <a:pt x="423006" y="5500"/>
                </a:lnTo>
                <a:lnTo>
                  <a:pt x="426375" y="9168"/>
                </a:lnTo>
                <a:lnTo>
                  <a:pt x="428060" y="14557"/>
                </a:lnTo>
                <a:lnTo>
                  <a:pt x="428060" y="21668"/>
                </a:lnTo>
                <a:lnTo>
                  <a:pt x="428060" y="28593"/>
                </a:lnTo>
                <a:lnTo>
                  <a:pt x="426357" y="33926"/>
                </a:lnTo>
                <a:lnTo>
                  <a:pt x="422950" y="37668"/>
                </a:lnTo>
                <a:lnTo>
                  <a:pt x="419543" y="41409"/>
                </a:lnTo>
                <a:lnTo>
                  <a:pt x="415346" y="43280"/>
                </a:lnTo>
                <a:lnTo>
                  <a:pt x="410357" y="43280"/>
                </a:lnTo>
                <a:lnTo>
                  <a:pt x="405405" y="43280"/>
                </a:lnTo>
                <a:lnTo>
                  <a:pt x="401282" y="41437"/>
                </a:lnTo>
                <a:lnTo>
                  <a:pt x="397987" y="37751"/>
                </a:lnTo>
                <a:lnTo>
                  <a:pt x="394692" y="34066"/>
                </a:lnTo>
                <a:lnTo>
                  <a:pt x="393045" y="28500"/>
                </a:lnTo>
                <a:lnTo>
                  <a:pt x="393045" y="21053"/>
                </a:lnTo>
                <a:close/>
              </a:path>
              <a:path w="522604" h="107950">
                <a:moveTo>
                  <a:pt x="410524" y="6924"/>
                </a:moveTo>
                <a:lnTo>
                  <a:pt x="408030" y="6924"/>
                </a:lnTo>
                <a:lnTo>
                  <a:pt x="405954" y="8004"/>
                </a:lnTo>
                <a:lnTo>
                  <a:pt x="404297" y="10163"/>
                </a:lnTo>
                <a:lnTo>
                  <a:pt x="402641" y="12323"/>
                </a:lnTo>
                <a:lnTo>
                  <a:pt x="401812" y="16288"/>
                </a:lnTo>
                <a:lnTo>
                  <a:pt x="401812" y="22059"/>
                </a:lnTo>
                <a:lnTo>
                  <a:pt x="401812" y="27308"/>
                </a:lnTo>
                <a:lnTo>
                  <a:pt x="402650" y="31003"/>
                </a:lnTo>
                <a:lnTo>
                  <a:pt x="404325" y="33144"/>
                </a:lnTo>
                <a:lnTo>
                  <a:pt x="406001" y="35285"/>
                </a:lnTo>
                <a:lnTo>
                  <a:pt x="408067" y="36355"/>
                </a:lnTo>
                <a:lnTo>
                  <a:pt x="410524" y="36355"/>
                </a:lnTo>
                <a:lnTo>
                  <a:pt x="413056" y="36355"/>
                </a:lnTo>
                <a:lnTo>
                  <a:pt x="415150" y="35276"/>
                </a:lnTo>
                <a:lnTo>
                  <a:pt x="416807" y="33116"/>
                </a:lnTo>
                <a:lnTo>
                  <a:pt x="418464" y="30957"/>
                </a:lnTo>
                <a:lnTo>
                  <a:pt x="419292" y="27010"/>
                </a:lnTo>
                <a:lnTo>
                  <a:pt x="419292" y="21277"/>
                </a:lnTo>
                <a:lnTo>
                  <a:pt x="419292" y="15990"/>
                </a:lnTo>
                <a:lnTo>
                  <a:pt x="418454" y="12276"/>
                </a:lnTo>
                <a:lnTo>
                  <a:pt x="416779" y="10136"/>
                </a:lnTo>
                <a:lnTo>
                  <a:pt x="415104" y="7995"/>
                </a:lnTo>
                <a:lnTo>
                  <a:pt x="413019" y="6924"/>
                </a:lnTo>
                <a:lnTo>
                  <a:pt x="410524" y="6924"/>
                </a:lnTo>
                <a:close/>
              </a:path>
              <a:path w="522604" h="107950">
                <a:moveTo>
                  <a:pt x="410580" y="86282"/>
                </a:moveTo>
                <a:lnTo>
                  <a:pt x="455369" y="0"/>
                </a:lnTo>
                <a:lnTo>
                  <a:pt x="463522" y="0"/>
                </a:lnTo>
                <a:lnTo>
                  <a:pt x="418901" y="86282"/>
                </a:lnTo>
                <a:lnTo>
                  <a:pt x="410580" y="86282"/>
                </a:lnTo>
                <a:close/>
              </a:path>
              <a:path w="522604" h="107950">
                <a:moveTo>
                  <a:pt x="445987" y="64055"/>
                </a:moveTo>
                <a:lnTo>
                  <a:pt x="445987" y="58173"/>
                </a:lnTo>
                <a:lnTo>
                  <a:pt x="447457" y="53193"/>
                </a:lnTo>
                <a:lnTo>
                  <a:pt x="450398" y="49116"/>
                </a:lnTo>
                <a:lnTo>
                  <a:pt x="453340" y="45039"/>
                </a:lnTo>
                <a:lnTo>
                  <a:pt x="457621" y="43001"/>
                </a:lnTo>
                <a:lnTo>
                  <a:pt x="463243" y="43001"/>
                </a:lnTo>
                <a:lnTo>
                  <a:pt x="468381" y="43001"/>
                </a:lnTo>
                <a:lnTo>
                  <a:pt x="472635" y="44835"/>
                </a:lnTo>
                <a:lnTo>
                  <a:pt x="476004" y="48502"/>
                </a:lnTo>
                <a:lnTo>
                  <a:pt x="479373" y="52169"/>
                </a:lnTo>
                <a:lnTo>
                  <a:pt x="481058" y="57558"/>
                </a:lnTo>
                <a:lnTo>
                  <a:pt x="481058" y="64669"/>
                </a:lnTo>
                <a:lnTo>
                  <a:pt x="481058" y="71594"/>
                </a:lnTo>
                <a:lnTo>
                  <a:pt x="479355" y="76928"/>
                </a:lnTo>
                <a:lnTo>
                  <a:pt x="475948" y="80669"/>
                </a:lnTo>
                <a:lnTo>
                  <a:pt x="472541" y="84411"/>
                </a:lnTo>
                <a:lnTo>
                  <a:pt x="468325" y="86282"/>
                </a:lnTo>
                <a:lnTo>
                  <a:pt x="463299" y="86282"/>
                </a:lnTo>
                <a:lnTo>
                  <a:pt x="458347" y="86282"/>
                </a:lnTo>
                <a:lnTo>
                  <a:pt x="454224" y="84430"/>
                </a:lnTo>
                <a:lnTo>
                  <a:pt x="450929" y="80725"/>
                </a:lnTo>
                <a:lnTo>
                  <a:pt x="447634" y="77021"/>
                </a:lnTo>
                <a:lnTo>
                  <a:pt x="445987" y="71464"/>
                </a:lnTo>
                <a:lnTo>
                  <a:pt x="445987" y="64055"/>
                </a:lnTo>
                <a:close/>
              </a:path>
              <a:path w="522604" h="107950">
                <a:moveTo>
                  <a:pt x="463522" y="49926"/>
                </a:moveTo>
                <a:lnTo>
                  <a:pt x="460991" y="49926"/>
                </a:lnTo>
                <a:lnTo>
                  <a:pt x="458896" y="51006"/>
                </a:lnTo>
                <a:lnTo>
                  <a:pt x="457240" y="53165"/>
                </a:lnTo>
                <a:lnTo>
                  <a:pt x="455583" y="55324"/>
                </a:lnTo>
                <a:lnTo>
                  <a:pt x="454754" y="59290"/>
                </a:lnTo>
                <a:lnTo>
                  <a:pt x="454754" y="65060"/>
                </a:lnTo>
                <a:lnTo>
                  <a:pt x="454754" y="70273"/>
                </a:lnTo>
                <a:lnTo>
                  <a:pt x="455592" y="73958"/>
                </a:lnTo>
                <a:lnTo>
                  <a:pt x="457268" y="76118"/>
                </a:lnTo>
                <a:lnTo>
                  <a:pt x="458943" y="78277"/>
                </a:lnTo>
                <a:lnTo>
                  <a:pt x="461009" y="79357"/>
                </a:lnTo>
                <a:lnTo>
                  <a:pt x="463466" y="79357"/>
                </a:lnTo>
                <a:lnTo>
                  <a:pt x="466035" y="79357"/>
                </a:lnTo>
                <a:lnTo>
                  <a:pt x="468148" y="78277"/>
                </a:lnTo>
                <a:lnTo>
                  <a:pt x="469805" y="76118"/>
                </a:lnTo>
                <a:lnTo>
                  <a:pt x="471462" y="73958"/>
                </a:lnTo>
                <a:lnTo>
                  <a:pt x="472290" y="70012"/>
                </a:lnTo>
                <a:lnTo>
                  <a:pt x="472290" y="64278"/>
                </a:lnTo>
                <a:lnTo>
                  <a:pt x="472290" y="58992"/>
                </a:lnTo>
                <a:lnTo>
                  <a:pt x="471452" y="55278"/>
                </a:lnTo>
                <a:lnTo>
                  <a:pt x="469777" y="53137"/>
                </a:lnTo>
                <a:lnTo>
                  <a:pt x="468102" y="50996"/>
                </a:lnTo>
                <a:lnTo>
                  <a:pt x="466017" y="49926"/>
                </a:lnTo>
                <a:lnTo>
                  <a:pt x="463522" y="49926"/>
                </a:lnTo>
                <a:close/>
              </a:path>
              <a:path w="522604" h="107950">
                <a:moveTo>
                  <a:pt x="502224" y="107336"/>
                </a:moveTo>
                <a:lnTo>
                  <a:pt x="495019" y="107336"/>
                </a:lnTo>
                <a:lnTo>
                  <a:pt x="502325" y="93929"/>
                </a:lnTo>
                <a:lnTo>
                  <a:pt x="507543" y="80516"/>
                </a:lnTo>
                <a:lnTo>
                  <a:pt x="510674" y="67095"/>
                </a:lnTo>
                <a:lnTo>
                  <a:pt x="511718" y="53668"/>
                </a:lnTo>
                <a:lnTo>
                  <a:pt x="511718" y="46668"/>
                </a:lnTo>
                <a:lnTo>
                  <a:pt x="510917" y="39725"/>
                </a:lnTo>
                <a:lnTo>
                  <a:pt x="509316" y="32837"/>
                </a:lnTo>
                <a:lnTo>
                  <a:pt x="508050" y="27252"/>
                </a:lnTo>
                <a:lnTo>
                  <a:pt x="506282" y="21891"/>
                </a:lnTo>
                <a:lnTo>
                  <a:pt x="504011" y="16753"/>
                </a:lnTo>
                <a:lnTo>
                  <a:pt x="502559" y="13403"/>
                </a:lnTo>
                <a:lnTo>
                  <a:pt x="499562" y="7818"/>
                </a:lnTo>
                <a:lnTo>
                  <a:pt x="495019" y="0"/>
                </a:lnTo>
                <a:lnTo>
                  <a:pt x="502224" y="0"/>
                </a:lnTo>
                <a:lnTo>
                  <a:pt x="519630" y="34303"/>
                </a:lnTo>
                <a:lnTo>
                  <a:pt x="522049" y="53612"/>
                </a:lnTo>
                <a:lnTo>
                  <a:pt x="521688" y="61088"/>
                </a:lnTo>
                <a:lnTo>
                  <a:pt x="506201" y="101863"/>
                </a:lnTo>
                <a:lnTo>
                  <a:pt x="502224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827196" y="6199933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4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(66,7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5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44551" y="368303"/>
            <a:ext cx="9817100" cy="5109210"/>
            <a:chOff x="444551" y="368303"/>
            <a:chExt cx="9817100" cy="5109210"/>
          </a:xfrm>
        </p:grpSpPr>
        <p:sp>
          <p:nvSpPr>
            <p:cNvPr id="5" name="object 5"/>
            <p:cNvSpPr/>
            <p:nvPr/>
          </p:nvSpPr>
          <p:spPr>
            <a:xfrm>
              <a:off x="449314" y="373065"/>
              <a:ext cx="9807575" cy="1496695"/>
            </a:xfrm>
            <a:custGeom>
              <a:avLst/>
              <a:gdLst/>
              <a:ahLst/>
              <a:cxnLst/>
              <a:rect l="l" t="t" r="r" b="b"/>
              <a:pathLst>
                <a:path w="9807575" h="1496695">
                  <a:moveTo>
                    <a:pt x="0" y="1424894"/>
                  </a:moveTo>
                  <a:lnTo>
                    <a:pt x="0" y="71483"/>
                  </a:lnTo>
                  <a:lnTo>
                    <a:pt x="0" y="66789"/>
                  </a:lnTo>
                  <a:lnTo>
                    <a:pt x="457" y="62141"/>
                  </a:lnTo>
                  <a:lnTo>
                    <a:pt x="1373" y="57537"/>
                  </a:lnTo>
                  <a:lnTo>
                    <a:pt x="2289" y="52933"/>
                  </a:lnTo>
                  <a:lnTo>
                    <a:pt x="3645" y="48462"/>
                  </a:lnTo>
                  <a:lnTo>
                    <a:pt x="5441" y="44126"/>
                  </a:lnTo>
                  <a:lnTo>
                    <a:pt x="7237" y="39789"/>
                  </a:lnTo>
                  <a:lnTo>
                    <a:pt x="9439" y="35669"/>
                  </a:lnTo>
                  <a:lnTo>
                    <a:pt x="12047" y="31768"/>
                  </a:lnTo>
                  <a:lnTo>
                    <a:pt x="14654" y="27864"/>
                  </a:lnTo>
                  <a:lnTo>
                    <a:pt x="17617" y="24254"/>
                  </a:lnTo>
                  <a:lnTo>
                    <a:pt x="52933" y="2288"/>
                  </a:lnTo>
                  <a:lnTo>
                    <a:pt x="71483" y="0"/>
                  </a:lnTo>
                  <a:lnTo>
                    <a:pt x="9735988" y="0"/>
                  </a:lnTo>
                  <a:lnTo>
                    <a:pt x="9740681" y="1"/>
                  </a:lnTo>
                  <a:lnTo>
                    <a:pt x="9745329" y="458"/>
                  </a:lnTo>
                  <a:lnTo>
                    <a:pt x="9749933" y="1374"/>
                  </a:lnTo>
                  <a:lnTo>
                    <a:pt x="9754537" y="2288"/>
                  </a:lnTo>
                  <a:lnTo>
                    <a:pt x="9775700" y="12044"/>
                  </a:lnTo>
                  <a:lnTo>
                    <a:pt x="9779604" y="14651"/>
                  </a:lnTo>
                  <a:lnTo>
                    <a:pt x="9783214" y="17615"/>
                  </a:lnTo>
                  <a:lnTo>
                    <a:pt x="9786533" y="20935"/>
                  </a:lnTo>
                  <a:lnTo>
                    <a:pt x="9789852" y="24254"/>
                  </a:lnTo>
                  <a:lnTo>
                    <a:pt x="9792816" y="27864"/>
                  </a:lnTo>
                  <a:lnTo>
                    <a:pt x="9795423" y="31768"/>
                  </a:lnTo>
                  <a:lnTo>
                    <a:pt x="9798030" y="35669"/>
                  </a:lnTo>
                  <a:lnTo>
                    <a:pt x="9800233" y="39789"/>
                  </a:lnTo>
                  <a:lnTo>
                    <a:pt x="9802028" y="44126"/>
                  </a:lnTo>
                  <a:lnTo>
                    <a:pt x="9803824" y="48462"/>
                  </a:lnTo>
                  <a:lnTo>
                    <a:pt x="9805180" y="52932"/>
                  </a:lnTo>
                  <a:lnTo>
                    <a:pt x="9806096" y="57536"/>
                  </a:lnTo>
                  <a:lnTo>
                    <a:pt x="9807012" y="62140"/>
                  </a:lnTo>
                  <a:lnTo>
                    <a:pt x="9807471" y="66789"/>
                  </a:lnTo>
                  <a:lnTo>
                    <a:pt x="9807471" y="71483"/>
                  </a:lnTo>
                  <a:lnTo>
                    <a:pt x="9807471" y="1424894"/>
                  </a:lnTo>
                  <a:lnTo>
                    <a:pt x="9807471" y="1429588"/>
                  </a:lnTo>
                  <a:lnTo>
                    <a:pt x="9807012" y="1434236"/>
                  </a:lnTo>
                  <a:lnTo>
                    <a:pt x="9806097" y="1438840"/>
                  </a:lnTo>
                  <a:lnTo>
                    <a:pt x="9805181" y="1443444"/>
                  </a:lnTo>
                  <a:lnTo>
                    <a:pt x="9803824" y="1447912"/>
                  </a:lnTo>
                  <a:lnTo>
                    <a:pt x="9802028" y="1452249"/>
                  </a:lnTo>
                  <a:lnTo>
                    <a:pt x="9800233" y="1456585"/>
                  </a:lnTo>
                  <a:lnTo>
                    <a:pt x="9798030" y="1460703"/>
                  </a:lnTo>
                  <a:lnTo>
                    <a:pt x="9795422" y="1464607"/>
                  </a:lnTo>
                  <a:lnTo>
                    <a:pt x="9792815" y="1468510"/>
                  </a:lnTo>
                  <a:lnTo>
                    <a:pt x="9789852" y="1472121"/>
                  </a:lnTo>
                  <a:lnTo>
                    <a:pt x="9786533" y="1475440"/>
                  </a:lnTo>
                  <a:lnTo>
                    <a:pt x="9783214" y="1478759"/>
                  </a:lnTo>
                  <a:lnTo>
                    <a:pt x="9779604" y="1481721"/>
                  </a:lnTo>
                  <a:lnTo>
                    <a:pt x="9775700" y="1484328"/>
                  </a:lnTo>
                  <a:lnTo>
                    <a:pt x="9771798" y="1486936"/>
                  </a:lnTo>
                  <a:lnTo>
                    <a:pt x="9749933" y="1495003"/>
                  </a:lnTo>
                  <a:lnTo>
                    <a:pt x="9745329" y="1495919"/>
                  </a:lnTo>
                  <a:lnTo>
                    <a:pt x="9740681" y="1496376"/>
                  </a:lnTo>
                  <a:lnTo>
                    <a:pt x="9735988" y="1496378"/>
                  </a:lnTo>
                  <a:lnTo>
                    <a:pt x="71483" y="1496378"/>
                  </a:lnTo>
                  <a:lnTo>
                    <a:pt x="66789" y="1496376"/>
                  </a:lnTo>
                  <a:lnTo>
                    <a:pt x="62140" y="1495918"/>
                  </a:lnTo>
                  <a:lnTo>
                    <a:pt x="57537" y="1495002"/>
                  </a:lnTo>
                  <a:lnTo>
                    <a:pt x="52933" y="1494087"/>
                  </a:lnTo>
                  <a:lnTo>
                    <a:pt x="20936" y="1475440"/>
                  </a:lnTo>
                  <a:lnTo>
                    <a:pt x="17617" y="1472121"/>
                  </a:lnTo>
                  <a:lnTo>
                    <a:pt x="1373" y="1438840"/>
                  </a:lnTo>
                  <a:lnTo>
                    <a:pt x="457" y="1434236"/>
                  </a:lnTo>
                  <a:lnTo>
                    <a:pt x="0" y="1429588"/>
                  </a:lnTo>
                  <a:lnTo>
                    <a:pt x="0" y="1424894"/>
                  </a:lnTo>
                  <a:close/>
                </a:path>
              </a:pathLst>
            </a:custGeom>
            <a:ln w="9531">
              <a:solidFill>
                <a:srgbClr val="D9DB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54079" y="1483435"/>
              <a:ext cx="9683750" cy="381635"/>
            </a:xfrm>
            <a:custGeom>
              <a:avLst/>
              <a:gdLst/>
              <a:ahLst/>
              <a:cxnLst/>
              <a:rect l="l" t="t" r="r" b="b"/>
              <a:pathLst>
                <a:path w="9683750" h="381635">
                  <a:moveTo>
                    <a:pt x="9650498" y="381241"/>
                  </a:moveTo>
                  <a:lnTo>
                    <a:pt x="33068" y="381241"/>
                  </a:lnTo>
                  <a:lnTo>
                    <a:pt x="28205" y="380274"/>
                  </a:lnTo>
                  <a:lnTo>
                    <a:pt x="967" y="353035"/>
                  </a:lnTo>
                  <a:lnTo>
                    <a:pt x="0" y="348173"/>
                  </a:lnTo>
                  <a:lnTo>
                    <a:pt x="0" y="343118"/>
                  </a:lnTo>
                  <a:lnTo>
                    <a:pt x="0" y="33067"/>
                  </a:lnTo>
                  <a:lnTo>
                    <a:pt x="28205" y="966"/>
                  </a:lnTo>
                  <a:lnTo>
                    <a:pt x="33068" y="0"/>
                  </a:lnTo>
                  <a:lnTo>
                    <a:pt x="9650498" y="0"/>
                  </a:lnTo>
                  <a:lnTo>
                    <a:pt x="9682598" y="28204"/>
                  </a:lnTo>
                  <a:lnTo>
                    <a:pt x="9683566" y="33067"/>
                  </a:lnTo>
                  <a:lnTo>
                    <a:pt x="9683566" y="348173"/>
                  </a:lnTo>
                  <a:lnTo>
                    <a:pt x="9655361" y="380274"/>
                  </a:lnTo>
                  <a:lnTo>
                    <a:pt x="9650498" y="3812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49314" y="1878975"/>
              <a:ext cx="9807575" cy="3593465"/>
            </a:xfrm>
            <a:custGeom>
              <a:avLst/>
              <a:gdLst/>
              <a:ahLst/>
              <a:cxnLst/>
              <a:rect l="l" t="t" r="r" b="b"/>
              <a:pathLst>
                <a:path w="9807575" h="3593465">
                  <a:moveTo>
                    <a:pt x="0" y="3521730"/>
                  </a:moveTo>
                  <a:lnTo>
                    <a:pt x="0" y="71483"/>
                  </a:lnTo>
                  <a:lnTo>
                    <a:pt x="0" y="66788"/>
                  </a:lnTo>
                  <a:lnTo>
                    <a:pt x="457" y="62139"/>
                  </a:lnTo>
                  <a:lnTo>
                    <a:pt x="1373" y="57535"/>
                  </a:lnTo>
                  <a:lnTo>
                    <a:pt x="2289" y="52931"/>
                  </a:lnTo>
                  <a:lnTo>
                    <a:pt x="3645" y="48460"/>
                  </a:lnTo>
                  <a:lnTo>
                    <a:pt x="5441" y="44124"/>
                  </a:lnTo>
                  <a:lnTo>
                    <a:pt x="7237" y="39788"/>
                  </a:lnTo>
                  <a:lnTo>
                    <a:pt x="35671" y="9437"/>
                  </a:lnTo>
                  <a:lnTo>
                    <a:pt x="44127" y="5440"/>
                  </a:lnTo>
                  <a:lnTo>
                    <a:pt x="48464" y="3643"/>
                  </a:lnTo>
                  <a:lnTo>
                    <a:pt x="52933" y="2288"/>
                  </a:lnTo>
                  <a:lnTo>
                    <a:pt x="57537" y="1374"/>
                  </a:lnTo>
                  <a:lnTo>
                    <a:pt x="62140" y="458"/>
                  </a:lnTo>
                  <a:lnTo>
                    <a:pt x="66789" y="0"/>
                  </a:lnTo>
                  <a:lnTo>
                    <a:pt x="71483" y="0"/>
                  </a:lnTo>
                  <a:lnTo>
                    <a:pt x="9735988" y="0"/>
                  </a:lnTo>
                  <a:lnTo>
                    <a:pt x="9740681" y="0"/>
                  </a:lnTo>
                  <a:lnTo>
                    <a:pt x="9745329" y="457"/>
                  </a:lnTo>
                  <a:lnTo>
                    <a:pt x="9749933" y="1372"/>
                  </a:lnTo>
                  <a:lnTo>
                    <a:pt x="9754537" y="2288"/>
                  </a:lnTo>
                  <a:lnTo>
                    <a:pt x="9759006" y="3643"/>
                  </a:lnTo>
                  <a:lnTo>
                    <a:pt x="9763342" y="5440"/>
                  </a:lnTo>
                  <a:lnTo>
                    <a:pt x="9767678" y="7235"/>
                  </a:lnTo>
                  <a:lnTo>
                    <a:pt x="9771798" y="9437"/>
                  </a:lnTo>
                  <a:lnTo>
                    <a:pt x="9775700" y="12045"/>
                  </a:lnTo>
                  <a:lnTo>
                    <a:pt x="9779604" y="14652"/>
                  </a:lnTo>
                  <a:lnTo>
                    <a:pt x="9783214" y="17615"/>
                  </a:lnTo>
                  <a:lnTo>
                    <a:pt x="9786533" y="20935"/>
                  </a:lnTo>
                  <a:lnTo>
                    <a:pt x="9789852" y="24254"/>
                  </a:lnTo>
                  <a:lnTo>
                    <a:pt x="9802028" y="44126"/>
                  </a:lnTo>
                  <a:lnTo>
                    <a:pt x="9803824" y="48462"/>
                  </a:lnTo>
                  <a:lnTo>
                    <a:pt x="9805180" y="52932"/>
                  </a:lnTo>
                  <a:lnTo>
                    <a:pt x="9806096" y="57536"/>
                  </a:lnTo>
                  <a:lnTo>
                    <a:pt x="9807012" y="62140"/>
                  </a:lnTo>
                  <a:lnTo>
                    <a:pt x="9807471" y="66788"/>
                  </a:lnTo>
                  <a:lnTo>
                    <a:pt x="9807471" y="71483"/>
                  </a:lnTo>
                  <a:lnTo>
                    <a:pt x="9807471" y="3521730"/>
                  </a:lnTo>
                  <a:lnTo>
                    <a:pt x="9807471" y="3526423"/>
                  </a:lnTo>
                  <a:lnTo>
                    <a:pt x="9807012" y="3531071"/>
                  </a:lnTo>
                  <a:lnTo>
                    <a:pt x="9806097" y="3535675"/>
                  </a:lnTo>
                  <a:lnTo>
                    <a:pt x="9805181" y="3540276"/>
                  </a:lnTo>
                  <a:lnTo>
                    <a:pt x="9803824" y="3544747"/>
                  </a:lnTo>
                  <a:lnTo>
                    <a:pt x="9802028" y="3549083"/>
                  </a:lnTo>
                  <a:lnTo>
                    <a:pt x="9800233" y="3553419"/>
                  </a:lnTo>
                  <a:lnTo>
                    <a:pt x="9798030" y="3557538"/>
                  </a:lnTo>
                  <a:lnTo>
                    <a:pt x="9795422" y="3561440"/>
                  </a:lnTo>
                  <a:lnTo>
                    <a:pt x="9792815" y="3565343"/>
                  </a:lnTo>
                  <a:lnTo>
                    <a:pt x="9775700" y="3581162"/>
                  </a:lnTo>
                  <a:lnTo>
                    <a:pt x="9771798" y="3583770"/>
                  </a:lnTo>
                  <a:lnTo>
                    <a:pt x="9749933" y="3591837"/>
                  </a:lnTo>
                  <a:lnTo>
                    <a:pt x="9745329" y="3592754"/>
                  </a:lnTo>
                  <a:lnTo>
                    <a:pt x="9740681" y="3593212"/>
                  </a:lnTo>
                  <a:lnTo>
                    <a:pt x="9735988" y="3593213"/>
                  </a:lnTo>
                  <a:lnTo>
                    <a:pt x="71483" y="3593213"/>
                  </a:lnTo>
                  <a:lnTo>
                    <a:pt x="66789" y="3593212"/>
                  </a:lnTo>
                  <a:lnTo>
                    <a:pt x="62140" y="3592754"/>
                  </a:lnTo>
                  <a:lnTo>
                    <a:pt x="57537" y="3591837"/>
                  </a:lnTo>
                  <a:lnTo>
                    <a:pt x="52933" y="3590921"/>
                  </a:lnTo>
                  <a:lnTo>
                    <a:pt x="31769" y="3581163"/>
                  </a:lnTo>
                  <a:lnTo>
                    <a:pt x="27866" y="3578556"/>
                  </a:lnTo>
                  <a:lnTo>
                    <a:pt x="3645" y="3544747"/>
                  </a:lnTo>
                  <a:lnTo>
                    <a:pt x="0" y="3526423"/>
                  </a:lnTo>
                  <a:lnTo>
                    <a:pt x="0" y="3521730"/>
                  </a:lnTo>
                  <a:close/>
                </a:path>
              </a:pathLst>
            </a:custGeom>
            <a:ln w="9531">
              <a:solidFill>
                <a:srgbClr val="D9DBD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41379" y="603408"/>
            <a:ext cx="4866640" cy="1158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4.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Які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фахові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вибіркові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дисципліни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хотіли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б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додаткова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вивчати?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1</a:t>
            </a:r>
            <a:r>
              <a:rPr sz="9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</a:t>
            </a:r>
            <a:endParaRPr sz="9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000">
              <a:latin typeface="Microsoft Sans Serif"/>
              <a:cs typeface="Microsoft Sans Serif"/>
            </a:endParaRPr>
          </a:p>
          <a:p>
            <a:pPr marL="107950">
              <a:lnSpc>
                <a:spcPct val="100000"/>
              </a:lnSpc>
              <a:spcBef>
                <a:spcPts val="785"/>
              </a:spcBef>
            </a:pPr>
            <a:r>
              <a:rPr sz="1050" dirty="0">
                <a:solidFill>
                  <a:srgbClr val="202024"/>
                </a:solidFill>
                <a:latin typeface="Microsoft Sans Serif"/>
                <a:cs typeface="Microsoft Sans Serif"/>
              </a:rPr>
              <a:t>Іноземна</a:t>
            </a:r>
            <a:r>
              <a:rPr sz="1050" spc="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050" spc="-20" dirty="0">
                <a:solidFill>
                  <a:srgbClr val="202024"/>
                </a:solidFill>
                <a:latin typeface="Microsoft Sans Serif"/>
                <a:cs typeface="Microsoft Sans Serif"/>
              </a:rPr>
              <a:t>мова</a:t>
            </a:r>
            <a:endParaRPr sz="105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1379" y="2063568"/>
            <a:ext cx="768921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5.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забезпечують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повною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мірою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пропоновані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Вам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вибору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дисципліни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формування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компетентностей,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необхідних</a:t>
            </a:r>
            <a:r>
              <a:rPr sz="1200" spc="1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для</a:t>
            </a:r>
            <a:r>
              <a:rPr sz="1200" spc="1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майбутньої</a:t>
            </a:r>
            <a:r>
              <a:rPr sz="1200" spc="13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професійної</a:t>
            </a:r>
            <a:r>
              <a:rPr sz="1200" spc="12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діяльності?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1379" y="3167266"/>
            <a:ext cx="5524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44442" y="1956820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454079" y="3561209"/>
            <a:ext cx="6976745" cy="1906270"/>
            <a:chOff x="454079" y="3561209"/>
            <a:chExt cx="6976745" cy="1906270"/>
          </a:xfrm>
        </p:grpSpPr>
        <p:sp>
          <p:nvSpPr>
            <p:cNvPr id="13" name="object 13"/>
            <p:cNvSpPr/>
            <p:nvPr/>
          </p:nvSpPr>
          <p:spPr>
            <a:xfrm>
              <a:off x="454079" y="3561209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3656520"/>
              <a:ext cx="114372" cy="11437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3837610"/>
              <a:ext cx="114372" cy="114372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5016293" y="3582702"/>
            <a:ext cx="496570" cy="56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2000"/>
              </a:lnSpc>
              <a:spcBef>
                <a:spcPts val="100"/>
              </a:spcBef>
            </a:pP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 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частково 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ні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888505" y="3651755"/>
            <a:ext cx="3093085" cy="1725295"/>
            <a:chOff x="1888505" y="3651755"/>
            <a:chExt cx="3093085" cy="1725295"/>
          </a:xfrm>
        </p:grpSpPr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4018701"/>
              <a:ext cx="114372" cy="114372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88505" y="3651755"/>
              <a:ext cx="1725123" cy="1725123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2590636" y="4427155"/>
            <a:ext cx="3181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100%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6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5"/>
            <a:ext cx="9807575" cy="6586220"/>
          </a:xfrm>
          <a:custGeom>
            <a:avLst/>
            <a:gdLst/>
            <a:ahLst/>
            <a:cxnLst/>
            <a:rect l="l" t="t" r="r" b="b"/>
            <a:pathLst>
              <a:path w="9807575" h="6586220">
                <a:moveTo>
                  <a:pt x="0" y="3521730"/>
                </a:moveTo>
                <a:lnTo>
                  <a:pt x="0" y="71483"/>
                </a:lnTo>
                <a:lnTo>
                  <a:pt x="0" y="66787"/>
                </a:lnTo>
                <a:lnTo>
                  <a:pt x="457" y="62137"/>
                </a:lnTo>
                <a:lnTo>
                  <a:pt x="1373" y="57535"/>
                </a:lnTo>
                <a:lnTo>
                  <a:pt x="2289" y="52930"/>
                </a:lnTo>
                <a:lnTo>
                  <a:pt x="3645" y="48460"/>
                </a:lnTo>
                <a:lnTo>
                  <a:pt x="5441" y="44125"/>
                </a:lnTo>
                <a:lnTo>
                  <a:pt x="7237" y="39788"/>
                </a:lnTo>
                <a:lnTo>
                  <a:pt x="9439" y="35667"/>
                </a:lnTo>
                <a:lnTo>
                  <a:pt x="12047" y="31765"/>
                </a:lnTo>
                <a:lnTo>
                  <a:pt x="14654" y="27862"/>
                </a:lnTo>
                <a:lnTo>
                  <a:pt x="17617" y="24253"/>
                </a:lnTo>
                <a:lnTo>
                  <a:pt x="20936" y="20934"/>
                </a:lnTo>
                <a:lnTo>
                  <a:pt x="24255" y="17614"/>
                </a:lnTo>
                <a:lnTo>
                  <a:pt x="27866" y="14653"/>
                </a:lnTo>
                <a:lnTo>
                  <a:pt x="31769" y="12046"/>
                </a:lnTo>
                <a:lnTo>
                  <a:pt x="35671" y="9437"/>
                </a:lnTo>
                <a:lnTo>
                  <a:pt x="39791" y="7236"/>
                </a:lnTo>
                <a:lnTo>
                  <a:pt x="44127" y="5440"/>
                </a:lnTo>
                <a:lnTo>
                  <a:pt x="48464" y="3643"/>
                </a:lnTo>
                <a:lnTo>
                  <a:pt x="52933" y="2289"/>
                </a:lnTo>
                <a:lnTo>
                  <a:pt x="57537" y="1375"/>
                </a:lnTo>
                <a:lnTo>
                  <a:pt x="62140" y="458"/>
                </a:lnTo>
                <a:lnTo>
                  <a:pt x="66789" y="0"/>
                </a:lnTo>
                <a:lnTo>
                  <a:pt x="71483" y="0"/>
                </a:lnTo>
                <a:lnTo>
                  <a:pt x="9735988" y="0"/>
                </a:lnTo>
                <a:lnTo>
                  <a:pt x="9740681" y="0"/>
                </a:lnTo>
                <a:lnTo>
                  <a:pt x="9745329" y="458"/>
                </a:lnTo>
                <a:lnTo>
                  <a:pt x="9775700" y="12044"/>
                </a:lnTo>
                <a:lnTo>
                  <a:pt x="9779604" y="14653"/>
                </a:lnTo>
                <a:lnTo>
                  <a:pt x="9783214" y="17614"/>
                </a:lnTo>
                <a:lnTo>
                  <a:pt x="9786533" y="20934"/>
                </a:lnTo>
                <a:lnTo>
                  <a:pt x="9789852" y="24253"/>
                </a:lnTo>
                <a:lnTo>
                  <a:pt x="9792816" y="27865"/>
                </a:lnTo>
                <a:lnTo>
                  <a:pt x="9795423" y="31767"/>
                </a:lnTo>
                <a:lnTo>
                  <a:pt x="9798030" y="35669"/>
                </a:lnTo>
                <a:lnTo>
                  <a:pt x="9800233" y="39788"/>
                </a:lnTo>
                <a:lnTo>
                  <a:pt x="9802028" y="44125"/>
                </a:lnTo>
                <a:lnTo>
                  <a:pt x="9803824" y="48460"/>
                </a:lnTo>
                <a:lnTo>
                  <a:pt x="9805180" y="52930"/>
                </a:lnTo>
                <a:lnTo>
                  <a:pt x="9806096" y="57535"/>
                </a:lnTo>
                <a:lnTo>
                  <a:pt x="9807012" y="62137"/>
                </a:lnTo>
                <a:lnTo>
                  <a:pt x="9807471" y="66787"/>
                </a:lnTo>
                <a:lnTo>
                  <a:pt x="9807471" y="71483"/>
                </a:lnTo>
                <a:lnTo>
                  <a:pt x="9807471" y="3521730"/>
                </a:lnTo>
                <a:lnTo>
                  <a:pt x="9807471" y="3526423"/>
                </a:lnTo>
                <a:lnTo>
                  <a:pt x="9807012" y="3531070"/>
                </a:lnTo>
                <a:lnTo>
                  <a:pt x="9806097" y="3535673"/>
                </a:lnTo>
                <a:lnTo>
                  <a:pt x="9805181" y="3540277"/>
                </a:lnTo>
                <a:lnTo>
                  <a:pt x="9803824" y="3544746"/>
                </a:lnTo>
                <a:lnTo>
                  <a:pt x="9802028" y="3549080"/>
                </a:lnTo>
                <a:lnTo>
                  <a:pt x="9800233" y="3553416"/>
                </a:lnTo>
                <a:lnTo>
                  <a:pt x="9798030" y="3557536"/>
                </a:lnTo>
                <a:lnTo>
                  <a:pt x="9795422" y="3561439"/>
                </a:lnTo>
                <a:lnTo>
                  <a:pt x="9792815" y="3565343"/>
                </a:lnTo>
                <a:lnTo>
                  <a:pt x="9789852" y="3568954"/>
                </a:lnTo>
                <a:lnTo>
                  <a:pt x="9786533" y="3572273"/>
                </a:lnTo>
                <a:lnTo>
                  <a:pt x="9783214" y="3575594"/>
                </a:lnTo>
                <a:lnTo>
                  <a:pt x="9779604" y="3578556"/>
                </a:lnTo>
                <a:lnTo>
                  <a:pt x="9775700" y="3581162"/>
                </a:lnTo>
                <a:lnTo>
                  <a:pt x="9771798" y="3583771"/>
                </a:lnTo>
                <a:lnTo>
                  <a:pt x="9749933" y="3591838"/>
                </a:lnTo>
                <a:lnTo>
                  <a:pt x="9745329" y="3592755"/>
                </a:lnTo>
                <a:lnTo>
                  <a:pt x="9740681" y="3593213"/>
                </a:lnTo>
                <a:lnTo>
                  <a:pt x="9735988" y="3593213"/>
                </a:lnTo>
                <a:lnTo>
                  <a:pt x="71483" y="3593213"/>
                </a:lnTo>
                <a:lnTo>
                  <a:pt x="66789" y="3593213"/>
                </a:lnTo>
                <a:lnTo>
                  <a:pt x="62140" y="3592755"/>
                </a:lnTo>
                <a:lnTo>
                  <a:pt x="57537" y="3591838"/>
                </a:lnTo>
                <a:lnTo>
                  <a:pt x="52933" y="3590921"/>
                </a:lnTo>
                <a:lnTo>
                  <a:pt x="31769" y="3581162"/>
                </a:lnTo>
                <a:lnTo>
                  <a:pt x="27866" y="3578556"/>
                </a:lnTo>
                <a:lnTo>
                  <a:pt x="24255" y="3575594"/>
                </a:lnTo>
                <a:lnTo>
                  <a:pt x="20936" y="3572273"/>
                </a:lnTo>
                <a:lnTo>
                  <a:pt x="17617" y="3568954"/>
                </a:lnTo>
                <a:lnTo>
                  <a:pt x="14654" y="3565343"/>
                </a:lnTo>
                <a:lnTo>
                  <a:pt x="12047" y="3561439"/>
                </a:lnTo>
                <a:lnTo>
                  <a:pt x="9439" y="3557536"/>
                </a:lnTo>
                <a:lnTo>
                  <a:pt x="7237" y="3553416"/>
                </a:lnTo>
                <a:lnTo>
                  <a:pt x="5441" y="3549080"/>
                </a:lnTo>
                <a:lnTo>
                  <a:pt x="3645" y="3544746"/>
                </a:lnTo>
                <a:lnTo>
                  <a:pt x="2289" y="3540277"/>
                </a:lnTo>
                <a:lnTo>
                  <a:pt x="1373" y="3535673"/>
                </a:lnTo>
                <a:lnTo>
                  <a:pt x="457" y="3531070"/>
                </a:lnTo>
                <a:lnTo>
                  <a:pt x="0" y="3526423"/>
                </a:lnTo>
                <a:lnTo>
                  <a:pt x="0" y="3521730"/>
                </a:lnTo>
                <a:close/>
              </a:path>
              <a:path w="9807575" h="6586220">
                <a:moveTo>
                  <a:pt x="0" y="6514486"/>
                </a:moveTo>
                <a:lnTo>
                  <a:pt x="0" y="3674227"/>
                </a:lnTo>
                <a:lnTo>
                  <a:pt x="0" y="3669534"/>
                </a:lnTo>
                <a:lnTo>
                  <a:pt x="457" y="3664885"/>
                </a:lnTo>
                <a:lnTo>
                  <a:pt x="1373" y="3660282"/>
                </a:lnTo>
                <a:lnTo>
                  <a:pt x="2289" y="3655677"/>
                </a:lnTo>
                <a:lnTo>
                  <a:pt x="3645" y="3651207"/>
                </a:lnTo>
                <a:lnTo>
                  <a:pt x="5441" y="3646869"/>
                </a:lnTo>
                <a:lnTo>
                  <a:pt x="7237" y="3642532"/>
                </a:lnTo>
                <a:lnTo>
                  <a:pt x="9439" y="3638413"/>
                </a:lnTo>
                <a:lnTo>
                  <a:pt x="12047" y="3634511"/>
                </a:lnTo>
                <a:lnTo>
                  <a:pt x="14654" y="3630609"/>
                </a:lnTo>
                <a:lnTo>
                  <a:pt x="17617" y="3627000"/>
                </a:lnTo>
                <a:lnTo>
                  <a:pt x="20936" y="3623679"/>
                </a:lnTo>
                <a:lnTo>
                  <a:pt x="24255" y="3620358"/>
                </a:lnTo>
                <a:lnTo>
                  <a:pt x="44127" y="3608182"/>
                </a:lnTo>
                <a:lnTo>
                  <a:pt x="48464" y="3606386"/>
                </a:lnTo>
                <a:lnTo>
                  <a:pt x="52933" y="3605031"/>
                </a:lnTo>
                <a:lnTo>
                  <a:pt x="57537" y="3604117"/>
                </a:lnTo>
                <a:lnTo>
                  <a:pt x="62140" y="3603202"/>
                </a:lnTo>
                <a:lnTo>
                  <a:pt x="66789" y="3602744"/>
                </a:lnTo>
                <a:lnTo>
                  <a:pt x="71483" y="3602744"/>
                </a:lnTo>
                <a:lnTo>
                  <a:pt x="9735988" y="3602744"/>
                </a:lnTo>
                <a:lnTo>
                  <a:pt x="9740681" y="3602744"/>
                </a:lnTo>
                <a:lnTo>
                  <a:pt x="9745329" y="3603202"/>
                </a:lnTo>
                <a:lnTo>
                  <a:pt x="9749933" y="3604117"/>
                </a:lnTo>
                <a:lnTo>
                  <a:pt x="9754537" y="3605031"/>
                </a:lnTo>
                <a:lnTo>
                  <a:pt x="9759006" y="3606386"/>
                </a:lnTo>
                <a:lnTo>
                  <a:pt x="9763342" y="3608182"/>
                </a:lnTo>
                <a:lnTo>
                  <a:pt x="9767678" y="3609978"/>
                </a:lnTo>
                <a:lnTo>
                  <a:pt x="9771798" y="3612180"/>
                </a:lnTo>
                <a:lnTo>
                  <a:pt x="9775700" y="3614788"/>
                </a:lnTo>
                <a:lnTo>
                  <a:pt x="9779604" y="3617397"/>
                </a:lnTo>
                <a:lnTo>
                  <a:pt x="9783214" y="3620358"/>
                </a:lnTo>
                <a:lnTo>
                  <a:pt x="9786533" y="3623679"/>
                </a:lnTo>
                <a:lnTo>
                  <a:pt x="9789852" y="3627000"/>
                </a:lnTo>
                <a:lnTo>
                  <a:pt x="9792816" y="3630609"/>
                </a:lnTo>
                <a:lnTo>
                  <a:pt x="9795423" y="3634511"/>
                </a:lnTo>
                <a:lnTo>
                  <a:pt x="9798030" y="3638413"/>
                </a:lnTo>
                <a:lnTo>
                  <a:pt x="9800233" y="3642532"/>
                </a:lnTo>
                <a:lnTo>
                  <a:pt x="9802028" y="3646869"/>
                </a:lnTo>
                <a:lnTo>
                  <a:pt x="9803824" y="3651207"/>
                </a:lnTo>
                <a:lnTo>
                  <a:pt x="9805180" y="3655677"/>
                </a:lnTo>
                <a:lnTo>
                  <a:pt x="9806096" y="3660282"/>
                </a:lnTo>
                <a:lnTo>
                  <a:pt x="9807012" y="3664885"/>
                </a:lnTo>
                <a:lnTo>
                  <a:pt x="9807471" y="3669534"/>
                </a:lnTo>
                <a:lnTo>
                  <a:pt x="9807471" y="3674227"/>
                </a:lnTo>
                <a:lnTo>
                  <a:pt x="9807471" y="6514486"/>
                </a:lnTo>
                <a:lnTo>
                  <a:pt x="9807471" y="6519179"/>
                </a:lnTo>
                <a:lnTo>
                  <a:pt x="9807012" y="6523826"/>
                </a:lnTo>
                <a:lnTo>
                  <a:pt x="9806097" y="6528426"/>
                </a:lnTo>
                <a:lnTo>
                  <a:pt x="9805181" y="6533032"/>
                </a:lnTo>
                <a:lnTo>
                  <a:pt x="9803824" y="6537502"/>
                </a:lnTo>
                <a:lnTo>
                  <a:pt x="9802028" y="6541836"/>
                </a:lnTo>
                <a:lnTo>
                  <a:pt x="9800233" y="6546174"/>
                </a:lnTo>
                <a:lnTo>
                  <a:pt x="9798030" y="6550292"/>
                </a:lnTo>
                <a:lnTo>
                  <a:pt x="9795422" y="6554195"/>
                </a:lnTo>
                <a:lnTo>
                  <a:pt x="9792815" y="6558097"/>
                </a:lnTo>
                <a:lnTo>
                  <a:pt x="9759006" y="6582321"/>
                </a:lnTo>
                <a:lnTo>
                  <a:pt x="9749933" y="6584592"/>
                </a:lnTo>
                <a:lnTo>
                  <a:pt x="9745329" y="6585509"/>
                </a:lnTo>
                <a:lnTo>
                  <a:pt x="9740681" y="6585967"/>
                </a:lnTo>
                <a:lnTo>
                  <a:pt x="9735988" y="6585969"/>
                </a:lnTo>
                <a:lnTo>
                  <a:pt x="71483" y="6585969"/>
                </a:lnTo>
                <a:lnTo>
                  <a:pt x="66789" y="6585967"/>
                </a:lnTo>
                <a:lnTo>
                  <a:pt x="62140" y="6585509"/>
                </a:lnTo>
                <a:lnTo>
                  <a:pt x="57537" y="6584592"/>
                </a:lnTo>
                <a:lnTo>
                  <a:pt x="52933" y="6583677"/>
                </a:lnTo>
                <a:lnTo>
                  <a:pt x="17617" y="6561709"/>
                </a:lnTo>
                <a:lnTo>
                  <a:pt x="12047" y="6554197"/>
                </a:lnTo>
                <a:lnTo>
                  <a:pt x="9439" y="6550295"/>
                </a:lnTo>
                <a:lnTo>
                  <a:pt x="7237" y="6546174"/>
                </a:lnTo>
                <a:lnTo>
                  <a:pt x="5441" y="6541836"/>
                </a:lnTo>
                <a:lnTo>
                  <a:pt x="3645" y="6537502"/>
                </a:lnTo>
                <a:lnTo>
                  <a:pt x="2289" y="6533032"/>
                </a:lnTo>
                <a:lnTo>
                  <a:pt x="1373" y="6528426"/>
                </a:lnTo>
                <a:lnTo>
                  <a:pt x="457" y="6523826"/>
                </a:lnTo>
                <a:lnTo>
                  <a:pt x="0" y="6519179"/>
                </a:lnTo>
                <a:lnTo>
                  <a:pt x="0" y="6514486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79" y="557658"/>
            <a:ext cx="8260715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6.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Яким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чином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освітня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програма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дає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набуття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Вами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соціальних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навичок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(soft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skils),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які</a:t>
            </a:r>
            <a:r>
              <a:rPr sz="1200" spc="6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відповідають</a:t>
            </a:r>
            <a:r>
              <a:rPr sz="1200" spc="7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за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успішну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участь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у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робочому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процесі,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високу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продуктивність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і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не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пов'язані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конкретною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сферою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діяльності?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44442" y="450910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54079" y="1669294"/>
            <a:ext cx="6976745" cy="2292350"/>
            <a:chOff x="454079" y="1669294"/>
            <a:chExt cx="6976745" cy="2292350"/>
          </a:xfrm>
        </p:grpSpPr>
        <p:sp>
          <p:nvSpPr>
            <p:cNvPr id="8" name="object 8"/>
            <p:cNvSpPr/>
            <p:nvPr/>
          </p:nvSpPr>
          <p:spPr>
            <a:xfrm>
              <a:off x="454079" y="1674057"/>
              <a:ext cx="6976745" cy="2287905"/>
            </a:xfrm>
            <a:custGeom>
              <a:avLst/>
              <a:gdLst/>
              <a:ahLst/>
              <a:cxnLst/>
              <a:rect l="l" t="t" r="r" b="b"/>
              <a:pathLst>
                <a:path w="6976745" h="2287904">
                  <a:moveTo>
                    <a:pt x="6976743" y="2287456"/>
                  </a:moveTo>
                  <a:lnTo>
                    <a:pt x="0" y="2287456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22874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98265" y="1674057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0" y="0"/>
                  </a:moveTo>
                  <a:lnTo>
                    <a:pt x="4536789" y="0"/>
                  </a:lnTo>
                  <a:lnTo>
                    <a:pt x="4536789" y="1944338"/>
                  </a:lnTo>
                  <a:lnTo>
                    <a:pt x="0" y="1944338"/>
                  </a:lnTo>
                  <a:lnTo>
                    <a:pt x="0" y="0"/>
                  </a:lnTo>
                  <a:close/>
                </a:path>
              </a:pathLst>
            </a:custGeom>
            <a:ln w="9531">
              <a:solidFill>
                <a:srgbClr val="EDED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98255" y="1674062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9537" y="0"/>
                  </a:moveTo>
                  <a:lnTo>
                    <a:pt x="0" y="0"/>
                  </a:lnTo>
                  <a:lnTo>
                    <a:pt x="0" y="1944344"/>
                  </a:lnTo>
                  <a:lnTo>
                    <a:pt x="9537" y="1944344"/>
                  </a:lnTo>
                  <a:lnTo>
                    <a:pt x="9537" y="0"/>
                  </a:lnTo>
                  <a:close/>
                </a:path>
                <a:path w="4537075" h="1944370">
                  <a:moveTo>
                    <a:pt x="1143736" y="1477314"/>
                  </a:moveTo>
                  <a:lnTo>
                    <a:pt x="1134198" y="1477314"/>
                  </a:lnTo>
                  <a:lnTo>
                    <a:pt x="1134198" y="1944344"/>
                  </a:lnTo>
                  <a:lnTo>
                    <a:pt x="1143736" y="1944344"/>
                  </a:lnTo>
                  <a:lnTo>
                    <a:pt x="1143736" y="1477314"/>
                  </a:lnTo>
                  <a:close/>
                </a:path>
                <a:path w="4537075" h="1944370">
                  <a:moveTo>
                    <a:pt x="1143736" y="1096073"/>
                  </a:moveTo>
                  <a:lnTo>
                    <a:pt x="1134198" y="1096073"/>
                  </a:lnTo>
                  <a:lnTo>
                    <a:pt x="1134198" y="1239037"/>
                  </a:lnTo>
                  <a:lnTo>
                    <a:pt x="1143736" y="1239037"/>
                  </a:lnTo>
                  <a:lnTo>
                    <a:pt x="1143736" y="1096073"/>
                  </a:lnTo>
                  <a:close/>
                </a:path>
                <a:path w="4537075" h="1944370">
                  <a:moveTo>
                    <a:pt x="1143736" y="705294"/>
                  </a:moveTo>
                  <a:lnTo>
                    <a:pt x="1134198" y="705294"/>
                  </a:lnTo>
                  <a:lnTo>
                    <a:pt x="1134198" y="848271"/>
                  </a:lnTo>
                  <a:lnTo>
                    <a:pt x="1143736" y="848271"/>
                  </a:lnTo>
                  <a:lnTo>
                    <a:pt x="1143736" y="705294"/>
                  </a:lnTo>
                  <a:close/>
                </a:path>
                <a:path w="4537075" h="1944370">
                  <a:moveTo>
                    <a:pt x="1143736" y="314528"/>
                  </a:moveTo>
                  <a:lnTo>
                    <a:pt x="1134198" y="314528"/>
                  </a:lnTo>
                  <a:lnTo>
                    <a:pt x="1134198" y="467029"/>
                  </a:lnTo>
                  <a:lnTo>
                    <a:pt x="1143736" y="467029"/>
                  </a:lnTo>
                  <a:lnTo>
                    <a:pt x="1143736" y="314528"/>
                  </a:lnTo>
                  <a:close/>
                </a:path>
                <a:path w="4537075" h="1944370">
                  <a:moveTo>
                    <a:pt x="1143736" y="0"/>
                  </a:moveTo>
                  <a:lnTo>
                    <a:pt x="1134198" y="0"/>
                  </a:lnTo>
                  <a:lnTo>
                    <a:pt x="1134198" y="76250"/>
                  </a:lnTo>
                  <a:lnTo>
                    <a:pt x="1143736" y="76250"/>
                  </a:lnTo>
                  <a:lnTo>
                    <a:pt x="1143736" y="0"/>
                  </a:lnTo>
                  <a:close/>
                </a:path>
                <a:path w="4537075" h="1944370">
                  <a:moveTo>
                    <a:pt x="2277935" y="1477314"/>
                  </a:moveTo>
                  <a:lnTo>
                    <a:pt x="2268397" y="1477314"/>
                  </a:lnTo>
                  <a:lnTo>
                    <a:pt x="2268397" y="1944344"/>
                  </a:lnTo>
                  <a:lnTo>
                    <a:pt x="2277935" y="1944344"/>
                  </a:lnTo>
                  <a:lnTo>
                    <a:pt x="2277935" y="1477314"/>
                  </a:lnTo>
                  <a:close/>
                </a:path>
                <a:path w="4537075" h="1944370">
                  <a:moveTo>
                    <a:pt x="2277935" y="1096073"/>
                  </a:moveTo>
                  <a:lnTo>
                    <a:pt x="2268397" y="1096073"/>
                  </a:lnTo>
                  <a:lnTo>
                    <a:pt x="2268397" y="1239037"/>
                  </a:lnTo>
                  <a:lnTo>
                    <a:pt x="2277935" y="1239037"/>
                  </a:lnTo>
                  <a:lnTo>
                    <a:pt x="2277935" y="1096073"/>
                  </a:lnTo>
                  <a:close/>
                </a:path>
                <a:path w="4537075" h="1944370">
                  <a:moveTo>
                    <a:pt x="2277935" y="0"/>
                  </a:moveTo>
                  <a:lnTo>
                    <a:pt x="2268397" y="0"/>
                  </a:lnTo>
                  <a:lnTo>
                    <a:pt x="2268397" y="848271"/>
                  </a:lnTo>
                  <a:lnTo>
                    <a:pt x="2277935" y="848271"/>
                  </a:lnTo>
                  <a:lnTo>
                    <a:pt x="2277935" y="0"/>
                  </a:lnTo>
                  <a:close/>
                </a:path>
                <a:path w="4537075" h="1944370">
                  <a:moveTo>
                    <a:pt x="3402596" y="1096073"/>
                  </a:moveTo>
                  <a:lnTo>
                    <a:pt x="3393059" y="1096073"/>
                  </a:lnTo>
                  <a:lnTo>
                    <a:pt x="3393059" y="1944344"/>
                  </a:lnTo>
                  <a:lnTo>
                    <a:pt x="3402596" y="1944344"/>
                  </a:lnTo>
                  <a:lnTo>
                    <a:pt x="3402596" y="1096073"/>
                  </a:lnTo>
                  <a:close/>
                </a:path>
                <a:path w="4537075" h="1944370">
                  <a:moveTo>
                    <a:pt x="3402596" y="0"/>
                  </a:moveTo>
                  <a:lnTo>
                    <a:pt x="3393059" y="0"/>
                  </a:lnTo>
                  <a:lnTo>
                    <a:pt x="3393059" y="848271"/>
                  </a:lnTo>
                  <a:lnTo>
                    <a:pt x="3402596" y="848271"/>
                  </a:lnTo>
                  <a:lnTo>
                    <a:pt x="3402596" y="0"/>
                  </a:lnTo>
                  <a:close/>
                </a:path>
                <a:path w="4537075" h="1944370">
                  <a:moveTo>
                    <a:pt x="4536795" y="0"/>
                  </a:moveTo>
                  <a:lnTo>
                    <a:pt x="4527258" y="0"/>
                  </a:lnTo>
                  <a:lnTo>
                    <a:pt x="4527258" y="1944344"/>
                  </a:lnTo>
                  <a:lnTo>
                    <a:pt x="4536795" y="1944344"/>
                  </a:lnTo>
                  <a:lnTo>
                    <a:pt x="4536795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60586" y="1674062"/>
              <a:ext cx="3412490" cy="1944370"/>
            </a:xfrm>
            <a:custGeom>
              <a:avLst/>
              <a:gdLst/>
              <a:ahLst/>
              <a:cxnLst/>
              <a:rect l="l" t="t" r="r" b="b"/>
              <a:pathLst>
                <a:path w="3412490" h="1944370">
                  <a:moveTo>
                    <a:pt x="9537" y="1477314"/>
                  </a:moveTo>
                  <a:lnTo>
                    <a:pt x="0" y="1477314"/>
                  </a:lnTo>
                  <a:lnTo>
                    <a:pt x="0" y="1944344"/>
                  </a:lnTo>
                  <a:lnTo>
                    <a:pt x="9537" y="1944344"/>
                  </a:lnTo>
                  <a:lnTo>
                    <a:pt x="9537" y="1477314"/>
                  </a:lnTo>
                  <a:close/>
                </a:path>
                <a:path w="3412490" h="1944370">
                  <a:moveTo>
                    <a:pt x="9537" y="1096073"/>
                  </a:moveTo>
                  <a:lnTo>
                    <a:pt x="0" y="1096073"/>
                  </a:lnTo>
                  <a:lnTo>
                    <a:pt x="0" y="1239037"/>
                  </a:lnTo>
                  <a:lnTo>
                    <a:pt x="9537" y="1239037"/>
                  </a:lnTo>
                  <a:lnTo>
                    <a:pt x="9537" y="1096073"/>
                  </a:lnTo>
                  <a:close/>
                </a:path>
                <a:path w="3412490" h="1944370">
                  <a:moveTo>
                    <a:pt x="9537" y="705294"/>
                  </a:moveTo>
                  <a:lnTo>
                    <a:pt x="0" y="705294"/>
                  </a:lnTo>
                  <a:lnTo>
                    <a:pt x="0" y="848271"/>
                  </a:lnTo>
                  <a:lnTo>
                    <a:pt x="9537" y="848271"/>
                  </a:lnTo>
                  <a:lnTo>
                    <a:pt x="9537" y="705294"/>
                  </a:lnTo>
                  <a:close/>
                </a:path>
                <a:path w="3412490" h="1944370">
                  <a:moveTo>
                    <a:pt x="9537" y="314528"/>
                  </a:moveTo>
                  <a:lnTo>
                    <a:pt x="0" y="314528"/>
                  </a:lnTo>
                  <a:lnTo>
                    <a:pt x="0" y="467029"/>
                  </a:lnTo>
                  <a:lnTo>
                    <a:pt x="9537" y="467029"/>
                  </a:lnTo>
                  <a:lnTo>
                    <a:pt x="9537" y="314528"/>
                  </a:lnTo>
                  <a:close/>
                </a:path>
                <a:path w="3412490" h="1944370">
                  <a:moveTo>
                    <a:pt x="9537" y="0"/>
                  </a:moveTo>
                  <a:lnTo>
                    <a:pt x="0" y="0"/>
                  </a:lnTo>
                  <a:lnTo>
                    <a:pt x="0" y="76250"/>
                  </a:lnTo>
                  <a:lnTo>
                    <a:pt x="9537" y="76250"/>
                  </a:lnTo>
                  <a:lnTo>
                    <a:pt x="9537" y="0"/>
                  </a:lnTo>
                  <a:close/>
                </a:path>
                <a:path w="3412490" h="1944370">
                  <a:moveTo>
                    <a:pt x="1143736" y="1477314"/>
                  </a:moveTo>
                  <a:lnTo>
                    <a:pt x="1134198" y="1477314"/>
                  </a:lnTo>
                  <a:lnTo>
                    <a:pt x="1134198" y="1944344"/>
                  </a:lnTo>
                  <a:lnTo>
                    <a:pt x="1143736" y="1944344"/>
                  </a:lnTo>
                  <a:lnTo>
                    <a:pt x="1143736" y="1477314"/>
                  </a:lnTo>
                  <a:close/>
                </a:path>
                <a:path w="3412490" h="1944370">
                  <a:moveTo>
                    <a:pt x="1143736" y="1096073"/>
                  </a:moveTo>
                  <a:lnTo>
                    <a:pt x="1134198" y="1096073"/>
                  </a:lnTo>
                  <a:lnTo>
                    <a:pt x="1134198" y="1239037"/>
                  </a:lnTo>
                  <a:lnTo>
                    <a:pt x="1143736" y="1239037"/>
                  </a:lnTo>
                  <a:lnTo>
                    <a:pt x="1143736" y="1096073"/>
                  </a:lnTo>
                  <a:close/>
                </a:path>
                <a:path w="3412490" h="1944370">
                  <a:moveTo>
                    <a:pt x="1143736" y="705294"/>
                  </a:moveTo>
                  <a:lnTo>
                    <a:pt x="1134198" y="705294"/>
                  </a:lnTo>
                  <a:lnTo>
                    <a:pt x="1134198" y="848271"/>
                  </a:lnTo>
                  <a:lnTo>
                    <a:pt x="1143736" y="848271"/>
                  </a:lnTo>
                  <a:lnTo>
                    <a:pt x="1143736" y="705294"/>
                  </a:lnTo>
                  <a:close/>
                </a:path>
                <a:path w="3412490" h="1944370">
                  <a:moveTo>
                    <a:pt x="1143736" y="314528"/>
                  </a:moveTo>
                  <a:lnTo>
                    <a:pt x="1134198" y="314528"/>
                  </a:lnTo>
                  <a:lnTo>
                    <a:pt x="1134198" y="467029"/>
                  </a:lnTo>
                  <a:lnTo>
                    <a:pt x="1143736" y="467029"/>
                  </a:lnTo>
                  <a:lnTo>
                    <a:pt x="1143736" y="314528"/>
                  </a:lnTo>
                  <a:close/>
                </a:path>
                <a:path w="3412490" h="1944370">
                  <a:moveTo>
                    <a:pt x="1143736" y="0"/>
                  </a:moveTo>
                  <a:lnTo>
                    <a:pt x="1134198" y="0"/>
                  </a:lnTo>
                  <a:lnTo>
                    <a:pt x="1134198" y="76250"/>
                  </a:lnTo>
                  <a:lnTo>
                    <a:pt x="1143736" y="76250"/>
                  </a:lnTo>
                  <a:lnTo>
                    <a:pt x="1143736" y="0"/>
                  </a:lnTo>
                  <a:close/>
                </a:path>
                <a:path w="3412490" h="1944370">
                  <a:moveTo>
                    <a:pt x="2277935" y="1477314"/>
                  </a:moveTo>
                  <a:lnTo>
                    <a:pt x="2268397" y="1477314"/>
                  </a:lnTo>
                  <a:lnTo>
                    <a:pt x="2268397" y="1944344"/>
                  </a:lnTo>
                  <a:lnTo>
                    <a:pt x="2277935" y="1944344"/>
                  </a:lnTo>
                  <a:lnTo>
                    <a:pt x="2277935" y="1477314"/>
                  </a:lnTo>
                  <a:close/>
                </a:path>
                <a:path w="3412490" h="1944370">
                  <a:moveTo>
                    <a:pt x="2277935" y="1096073"/>
                  </a:moveTo>
                  <a:lnTo>
                    <a:pt x="2268397" y="1096073"/>
                  </a:lnTo>
                  <a:lnTo>
                    <a:pt x="2268397" y="1239037"/>
                  </a:lnTo>
                  <a:lnTo>
                    <a:pt x="2277935" y="1239037"/>
                  </a:lnTo>
                  <a:lnTo>
                    <a:pt x="2277935" y="1096073"/>
                  </a:lnTo>
                  <a:close/>
                </a:path>
                <a:path w="3412490" h="1944370">
                  <a:moveTo>
                    <a:pt x="2277935" y="0"/>
                  </a:moveTo>
                  <a:lnTo>
                    <a:pt x="2268397" y="0"/>
                  </a:lnTo>
                  <a:lnTo>
                    <a:pt x="2268397" y="848271"/>
                  </a:lnTo>
                  <a:lnTo>
                    <a:pt x="2277935" y="848271"/>
                  </a:lnTo>
                  <a:lnTo>
                    <a:pt x="2277935" y="0"/>
                  </a:lnTo>
                  <a:close/>
                </a:path>
                <a:path w="3412490" h="1944370">
                  <a:moveTo>
                    <a:pt x="3412134" y="1096073"/>
                  </a:moveTo>
                  <a:lnTo>
                    <a:pt x="3402596" y="1096073"/>
                  </a:lnTo>
                  <a:lnTo>
                    <a:pt x="3402596" y="1944344"/>
                  </a:lnTo>
                  <a:lnTo>
                    <a:pt x="3412134" y="1944344"/>
                  </a:lnTo>
                  <a:lnTo>
                    <a:pt x="3412134" y="1096073"/>
                  </a:lnTo>
                  <a:close/>
                </a:path>
                <a:path w="3412490" h="1944370">
                  <a:moveTo>
                    <a:pt x="3412134" y="0"/>
                  </a:moveTo>
                  <a:lnTo>
                    <a:pt x="3402596" y="0"/>
                  </a:lnTo>
                  <a:lnTo>
                    <a:pt x="3402596" y="848271"/>
                  </a:lnTo>
                  <a:lnTo>
                    <a:pt x="3412134" y="848271"/>
                  </a:lnTo>
                  <a:lnTo>
                    <a:pt x="3412134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98255" y="1750313"/>
              <a:ext cx="4527550" cy="1791970"/>
            </a:xfrm>
            <a:custGeom>
              <a:avLst/>
              <a:gdLst/>
              <a:ahLst/>
              <a:cxnLst/>
              <a:rect l="l" t="t" r="r" b="b"/>
              <a:pathLst>
                <a:path w="4527550" h="1791970">
                  <a:moveTo>
                    <a:pt x="4775" y="1553565"/>
                  </a:moveTo>
                  <a:lnTo>
                    <a:pt x="0" y="1553565"/>
                  </a:lnTo>
                  <a:lnTo>
                    <a:pt x="0" y="1791843"/>
                  </a:lnTo>
                  <a:lnTo>
                    <a:pt x="4775" y="1791843"/>
                  </a:lnTo>
                  <a:lnTo>
                    <a:pt x="4775" y="1553565"/>
                  </a:lnTo>
                  <a:close/>
                </a:path>
                <a:path w="4527550" h="1791970">
                  <a:moveTo>
                    <a:pt x="2268397" y="390779"/>
                  </a:moveTo>
                  <a:lnTo>
                    <a:pt x="9537" y="390779"/>
                  </a:lnTo>
                  <a:lnTo>
                    <a:pt x="9537" y="629043"/>
                  </a:lnTo>
                  <a:lnTo>
                    <a:pt x="2268397" y="629043"/>
                  </a:lnTo>
                  <a:lnTo>
                    <a:pt x="2268397" y="390779"/>
                  </a:lnTo>
                  <a:close/>
                </a:path>
                <a:path w="4527550" h="1791970">
                  <a:moveTo>
                    <a:pt x="2268397" y="0"/>
                  </a:moveTo>
                  <a:lnTo>
                    <a:pt x="9537" y="0"/>
                  </a:lnTo>
                  <a:lnTo>
                    <a:pt x="9537" y="238277"/>
                  </a:lnTo>
                  <a:lnTo>
                    <a:pt x="2268397" y="238277"/>
                  </a:lnTo>
                  <a:lnTo>
                    <a:pt x="2268397" y="0"/>
                  </a:lnTo>
                  <a:close/>
                </a:path>
                <a:path w="4527550" h="1791970">
                  <a:moveTo>
                    <a:pt x="3393059" y="1162786"/>
                  </a:moveTo>
                  <a:lnTo>
                    <a:pt x="9537" y="1162786"/>
                  </a:lnTo>
                  <a:lnTo>
                    <a:pt x="9537" y="1401064"/>
                  </a:lnTo>
                  <a:lnTo>
                    <a:pt x="3393059" y="1401064"/>
                  </a:lnTo>
                  <a:lnTo>
                    <a:pt x="3393059" y="1162786"/>
                  </a:lnTo>
                  <a:close/>
                </a:path>
                <a:path w="4527550" h="1791970">
                  <a:moveTo>
                    <a:pt x="4527258" y="772020"/>
                  </a:moveTo>
                  <a:lnTo>
                    <a:pt x="9537" y="772020"/>
                  </a:lnTo>
                  <a:lnTo>
                    <a:pt x="9537" y="1019822"/>
                  </a:lnTo>
                  <a:lnTo>
                    <a:pt x="4527258" y="1019822"/>
                  </a:lnTo>
                  <a:lnTo>
                    <a:pt x="4527258" y="772020"/>
                  </a:lnTo>
                  <a:close/>
                </a:path>
              </a:pathLst>
            </a:custGeom>
            <a:solidFill>
              <a:srgbClr val="E665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98265" y="1674057"/>
              <a:ext cx="9525" cy="1944370"/>
            </a:xfrm>
            <a:custGeom>
              <a:avLst/>
              <a:gdLst/>
              <a:ahLst/>
              <a:cxnLst/>
              <a:rect l="l" t="t" r="r" b="b"/>
              <a:pathLst>
                <a:path w="9525" h="1944370">
                  <a:moveTo>
                    <a:pt x="9531" y="1944338"/>
                  </a:moveTo>
                  <a:lnTo>
                    <a:pt x="0" y="1944338"/>
                  </a:lnTo>
                  <a:lnTo>
                    <a:pt x="0" y="0"/>
                  </a:lnTo>
                  <a:lnTo>
                    <a:pt x="9531" y="0"/>
                  </a:lnTo>
                  <a:lnTo>
                    <a:pt x="9531" y="19443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203030" y="2646234"/>
              <a:ext cx="4532630" cy="781685"/>
            </a:xfrm>
            <a:custGeom>
              <a:avLst/>
              <a:gdLst/>
              <a:ahLst/>
              <a:cxnLst/>
              <a:rect l="l" t="t" r="r" b="b"/>
              <a:pathLst>
                <a:path w="4532630" h="781685">
                  <a:moveTo>
                    <a:pt x="114363" y="772020"/>
                  </a:moveTo>
                  <a:lnTo>
                    <a:pt x="0" y="772020"/>
                  </a:lnTo>
                  <a:lnTo>
                    <a:pt x="0" y="781545"/>
                  </a:lnTo>
                  <a:lnTo>
                    <a:pt x="114363" y="781545"/>
                  </a:lnTo>
                  <a:lnTo>
                    <a:pt x="114363" y="772020"/>
                  </a:lnTo>
                  <a:close/>
                </a:path>
                <a:path w="4532630" h="781685">
                  <a:moveTo>
                    <a:pt x="3502660" y="381241"/>
                  </a:moveTo>
                  <a:lnTo>
                    <a:pt x="3388283" y="381241"/>
                  </a:lnTo>
                  <a:lnTo>
                    <a:pt x="3388283" y="390766"/>
                  </a:lnTo>
                  <a:lnTo>
                    <a:pt x="3502660" y="390766"/>
                  </a:lnTo>
                  <a:lnTo>
                    <a:pt x="3502660" y="381241"/>
                  </a:lnTo>
                  <a:close/>
                </a:path>
                <a:path w="4532630" h="781685">
                  <a:moveTo>
                    <a:pt x="4532020" y="0"/>
                  </a:moveTo>
                  <a:lnTo>
                    <a:pt x="4522482" y="0"/>
                  </a:lnTo>
                  <a:lnTo>
                    <a:pt x="4522482" y="9525"/>
                  </a:lnTo>
                  <a:lnTo>
                    <a:pt x="4532020" y="9525"/>
                  </a:lnTo>
                  <a:lnTo>
                    <a:pt x="4532020" y="0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158461" y="365513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0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90275" y="365513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1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22090" y="365513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2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53905" y="365513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3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685719" y="3655138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91355" y="1785261"/>
            <a:ext cx="100076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окремі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дисципліни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466660" y="1807026"/>
            <a:ext cx="652780" cy="527050"/>
            <a:chOff x="4466660" y="1807026"/>
            <a:chExt cx="652780" cy="527050"/>
          </a:xfrm>
        </p:grpSpPr>
        <p:pic>
          <p:nvPicPr>
            <p:cNvPr id="22" name="object 2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66660" y="1807026"/>
              <a:ext cx="652170" cy="135929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66660" y="2197800"/>
              <a:ext cx="652170" cy="135929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500055" y="2080665"/>
            <a:ext cx="1692275" cy="149161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22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методи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форми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проведення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навчальних</a:t>
            </a:r>
            <a:r>
              <a:rPr sz="900" spc="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занять</a:t>
            </a:r>
            <a:endParaRPr sz="900">
              <a:latin typeface="Microsoft Sans Serif"/>
              <a:cs typeface="Microsoft Sans Serif"/>
            </a:endParaRPr>
          </a:p>
          <a:p>
            <a:pPr marL="12700" marR="5080" indent="24130" algn="r">
              <a:lnSpc>
                <a:spcPct val="111200"/>
              </a:lnSpc>
              <a:spcBef>
                <a:spcPts val="6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організація</a:t>
            </a:r>
            <a:r>
              <a:rPr sz="9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самостійної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роботи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</a:t>
            </a:r>
            <a:r>
              <a:rPr sz="9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основі</a:t>
            </a:r>
            <a:r>
              <a:rPr sz="9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інтерактивних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40" dirty="0">
                <a:solidFill>
                  <a:srgbClr val="212121"/>
                </a:solidFill>
                <a:latin typeface="Microsoft Sans Serif"/>
                <a:cs typeface="Microsoft Sans Serif"/>
              </a:rPr>
              <a:t>мето…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765"/>
              </a:spcBef>
            </a:pP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майстер-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класи</a:t>
            </a:r>
            <a:r>
              <a:rPr sz="900" spc="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</a:t>
            </a:r>
            <a:r>
              <a:rPr sz="900" spc="3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тренінги</a:t>
            </a:r>
            <a:endParaRPr sz="9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12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викладачів</a:t>
            </a:r>
            <a:endParaRPr sz="900">
              <a:latin typeface="Microsoft Sans Serif"/>
              <a:cs typeface="Microsoft Sans Serif"/>
            </a:endParaRPr>
          </a:p>
          <a:p>
            <a:pPr marL="410845" marR="5080" indent="-290195" algn="r">
              <a:lnSpc>
                <a:spcPct val="111200"/>
              </a:lnSpc>
              <a:spcBef>
                <a:spcPts val="6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відвідати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заняття викладачів</a:t>
            </a:r>
            <a:r>
              <a:rPr sz="9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</a:t>
            </a:r>
            <a:r>
              <a:rPr sz="9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інших</a:t>
            </a:r>
            <a:r>
              <a:rPr sz="9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ЗВО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68333" y="1777517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2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(33,3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68333" y="2168291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2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(33,3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841348" y="2602871"/>
            <a:ext cx="522605" cy="107950"/>
          </a:xfrm>
          <a:custGeom>
            <a:avLst/>
            <a:gdLst/>
            <a:ahLst/>
            <a:cxnLst/>
            <a:rect l="l" t="t" r="r" b="b"/>
            <a:pathLst>
              <a:path w="522604" h="107950">
                <a:moveTo>
                  <a:pt x="35518" y="83266"/>
                </a:moveTo>
                <a:lnTo>
                  <a:pt x="35518" y="63664"/>
                </a:lnTo>
                <a:lnTo>
                  <a:pt x="0" y="63664"/>
                </a:lnTo>
                <a:lnTo>
                  <a:pt x="0" y="54449"/>
                </a:lnTo>
                <a:lnTo>
                  <a:pt x="37361" y="1396"/>
                </a:lnTo>
                <a:lnTo>
                  <a:pt x="45570" y="1396"/>
                </a:lnTo>
                <a:lnTo>
                  <a:pt x="45570" y="54449"/>
                </a:lnTo>
                <a:lnTo>
                  <a:pt x="56627" y="54449"/>
                </a:lnTo>
                <a:lnTo>
                  <a:pt x="56627" y="63664"/>
                </a:lnTo>
                <a:lnTo>
                  <a:pt x="45570" y="63664"/>
                </a:lnTo>
                <a:lnTo>
                  <a:pt x="45570" y="83266"/>
                </a:lnTo>
                <a:lnTo>
                  <a:pt x="35518" y="83266"/>
                </a:lnTo>
                <a:close/>
              </a:path>
              <a:path w="522604" h="107950">
                <a:moveTo>
                  <a:pt x="35518" y="54449"/>
                </a:moveTo>
                <a:lnTo>
                  <a:pt x="35518" y="17535"/>
                </a:lnTo>
                <a:lnTo>
                  <a:pt x="9884" y="54449"/>
                </a:lnTo>
                <a:lnTo>
                  <a:pt x="35518" y="54449"/>
                </a:lnTo>
                <a:close/>
              </a:path>
              <a:path w="522604" h="107950">
                <a:moveTo>
                  <a:pt x="120683" y="107336"/>
                </a:moveTo>
                <a:lnTo>
                  <a:pt x="102296" y="68439"/>
                </a:lnTo>
                <a:lnTo>
                  <a:pt x="100858" y="53612"/>
                </a:lnTo>
                <a:lnTo>
                  <a:pt x="101126" y="47036"/>
                </a:lnTo>
                <a:lnTo>
                  <a:pt x="115776" y="7015"/>
                </a:lnTo>
                <a:lnTo>
                  <a:pt x="120683" y="0"/>
                </a:lnTo>
                <a:lnTo>
                  <a:pt x="127887" y="0"/>
                </a:lnTo>
                <a:lnTo>
                  <a:pt x="123382" y="7743"/>
                </a:lnTo>
                <a:lnTo>
                  <a:pt x="120404" y="13272"/>
                </a:lnTo>
                <a:lnTo>
                  <a:pt x="118952" y="16586"/>
                </a:lnTo>
                <a:lnTo>
                  <a:pt x="116681" y="21724"/>
                </a:lnTo>
                <a:lnTo>
                  <a:pt x="114894" y="27085"/>
                </a:lnTo>
                <a:lnTo>
                  <a:pt x="113591" y="32669"/>
                </a:lnTo>
                <a:lnTo>
                  <a:pt x="111990" y="39632"/>
                </a:lnTo>
                <a:lnTo>
                  <a:pt x="111189" y="46631"/>
                </a:lnTo>
                <a:lnTo>
                  <a:pt x="111189" y="53668"/>
                </a:lnTo>
                <a:lnTo>
                  <a:pt x="112233" y="67095"/>
                </a:lnTo>
                <a:lnTo>
                  <a:pt x="115364" y="80516"/>
                </a:lnTo>
                <a:lnTo>
                  <a:pt x="120582" y="93929"/>
                </a:lnTo>
                <a:lnTo>
                  <a:pt x="127887" y="107336"/>
                </a:lnTo>
                <a:lnTo>
                  <a:pt x="120683" y="107336"/>
                </a:lnTo>
                <a:close/>
              </a:path>
              <a:path w="522604" h="107950">
                <a:moveTo>
                  <a:pt x="188927" y="21444"/>
                </a:moveTo>
                <a:lnTo>
                  <a:pt x="178930" y="22226"/>
                </a:lnTo>
                <a:lnTo>
                  <a:pt x="178037" y="18280"/>
                </a:lnTo>
                <a:lnTo>
                  <a:pt x="176771" y="15413"/>
                </a:lnTo>
                <a:lnTo>
                  <a:pt x="175133" y="13626"/>
                </a:lnTo>
                <a:lnTo>
                  <a:pt x="172415" y="10759"/>
                </a:lnTo>
                <a:lnTo>
                  <a:pt x="169064" y="9326"/>
                </a:lnTo>
                <a:lnTo>
                  <a:pt x="165081" y="9326"/>
                </a:lnTo>
                <a:lnTo>
                  <a:pt x="161879" y="9326"/>
                </a:lnTo>
                <a:lnTo>
                  <a:pt x="159068" y="10219"/>
                </a:lnTo>
                <a:lnTo>
                  <a:pt x="156648" y="12006"/>
                </a:lnTo>
                <a:lnTo>
                  <a:pt x="153483" y="14315"/>
                </a:lnTo>
                <a:lnTo>
                  <a:pt x="146316" y="41046"/>
                </a:lnTo>
                <a:lnTo>
                  <a:pt x="148736" y="37361"/>
                </a:lnTo>
                <a:lnTo>
                  <a:pt x="151696" y="34624"/>
                </a:lnTo>
                <a:lnTo>
                  <a:pt x="155196" y="32837"/>
                </a:lnTo>
                <a:lnTo>
                  <a:pt x="158696" y="31050"/>
                </a:lnTo>
                <a:lnTo>
                  <a:pt x="162363" y="30156"/>
                </a:lnTo>
                <a:lnTo>
                  <a:pt x="166198" y="30156"/>
                </a:lnTo>
                <a:lnTo>
                  <a:pt x="172899" y="30156"/>
                </a:lnTo>
                <a:lnTo>
                  <a:pt x="178605" y="32623"/>
                </a:lnTo>
                <a:lnTo>
                  <a:pt x="183314" y="37556"/>
                </a:lnTo>
                <a:lnTo>
                  <a:pt x="188024" y="42489"/>
                </a:lnTo>
                <a:lnTo>
                  <a:pt x="190379" y="48865"/>
                </a:lnTo>
                <a:lnTo>
                  <a:pt x="190379" y="56683"/>
                </a:lnTo>
                <a:lnTo>
                  <a:pt x="190379" y="61821"/>
                </a:lnTo>
                <a:lnTo>
                  <a:pt x="189271" y="66596"/>
                </a:lnTo>
                <a:lnTo>
                  <a:pt x="187056" y="71008"/>
                </a:lnTo>
                <a:lnTo>
                  <a:pt x="184841" y="75420"/>
                </a:lnTo>
                <a:lnTo>
                  <a:pt x="181797" y="78798"/>
                </a:lnTo>
                <a:lnTo>
                  <a:pt x="177925" y="81144"/>
                </a:lnTo>
                <a:lnTo>
                  <a:pt x="174053" y="83489"/>
                </a:lnTo>
                <a:lnTo>
                  <a:pt x="169660" y="84662"/>
                </a:lnTo>
                <a:lnTo>
                  <a:pt x="164746" y="84662"/>
                </a:lnTo>
                <a:lnTo>
                  <a:pt x="156369" y="84662"/>
                </a:lnTo>
                <a:lnTo>
                  <a:pt x="149537" y="81581"/>
                </a:lnTo>
                <a:lnTo>
                  <a:pt x="136320" y="44956"/>
                </a:lnTo>
                <a:lnTo>
                  <a:pt x="136868" y="33898"/>
                </a:lnTo>
                <a:lnTo>
                  <a:pt x="157057" y="1061"/>
                </a:lnTo>
                <a:lnTo>
                  <a:pt x="165695" y="1061"/>
                </a:lnTo>
                <a:lnTo>
                  <a:pt x="172136" y="1061"/>
                </a:lnTo>
                <a:lnTo>
                  <a:pt x="177413" y="2866"/>
                </a:lnTo>
                <a:lnTo>
                  <a:pt x="181527" y="6478"/>
                </a:lnTo>
                <a:lnTo>
                  <a:pt x="185641" y="10089"/>
                </a:lnTo>
                <a:lnTo>
                  <a:pt x="188108" y="15078"/>
                </a:lnTo>
                <a:lnTo>
                  <a:pt x="188927" y="21444"/>
                </a:lnTo>
                <a:close/>
              </a:path>
              <a:path w="522604" h="107950">
                <a:moveTo>
                  <a:pt x="147880" y="56739"/>
                </a:moveTo>
                <a:lnTo>
                  <a:pt x="147880" y="60202"/>
                </a:lnTo>
                <a:lnTo>
                  <a:pt x="148615" y="63515"/>
                </a:lnTo>
                <a:lnTo>
                  <a:pt x="150086" y="66680"/>
                </a:lnTo>
                <a:lnTo>
                  <a:pt x="151557" y="69844"/>
                </a:lnTo>
                <a:lnTo>
                  <a:pt x="153614" y="72255"/>
                </a:lnTo>
                <a:lnTo>
                  <a:pt x="156257" y="73912"/>
                </a:lnTo>
                <a:lnTo>
                  <a:pt x="158900" y="75569"/>
                </a:lnTo>
                <a:lnTo>
                  <a:pt x="161674" y="76397"/>
                </a:lnTo>
                <a:lnTo>
                  <a:pt x="164578" y="76397"/>
                </a:lnTo>
                <a:lnTo>
                  <a:pt x="168822" y="76397"/>
                </a:lnTo>
                <a:lnTo>
                  <a:pt x="172471" y="74684"/>
                </a:lnTo>
                <a:lnTo>
                  <a:pt x="175524" y="71259"/>
                </a:lnTo>
                <a:lnTo>
                  <a:pt x="178577" y="67834"/>
                </a:lnTo>
                <a:lnTo>
                  <a:pt x="180103" y="63180"/>
                </a:lnTo>
                <a:lnTo>
                  <a:pt x="180103" y="57298"/>
                </a:lnTo>
                <a:lnTo>
                  <a:pt x="180103" y="51639"/>
                </a:lnTo>
                <a:lnTo>
                  <a:pt x="178595" y="47180"/>
                </a:lnTo>
                <a:lnTo>
                  <a:pt x="175580" y="43922"/>
                </a:lnTo>
                <a:lnTo>
                  <a:pt x="172564" y="40665"/>
                </a:lnTo>
                <a:lnTo>
                  <a:pt x="168767" y="39036"/>
                </a:lnTo>
                <a:lnTo>
                  <a:pt x="164187" y="39036"/>
                </a:lnTo>
                <a:lnTo>
                  <a:pt x="159645" y="39036"/>
                </a:lnTo>
                <a:lnTo>
                  <a:pt x="155792" y="40665"/>
                </a:lnTo>
                <a:lnTo>
                  <a:pt x="152627" y="43922"/>
                </a:lnTo>
                <a:lnTo>
                  <a:pt x="149462" y="47180"/>
                </a:lnTo>
                <a:lnTo>
                  <a:pt x="147880" y="51452"/>
                </a:lnTo>
                <a:lnTo>
                  <a:pt x="147880" y="56739"/>
                </a:lnTo>
                <a:close/>
              </a:path>
              <a:path w="522604" h="107950">
                <a:moveTo>
                  <a:pt x="252536" y="21444"/>
                </a:moveTo>
                <a:lnTo>
                  <a:pt x="242539" y="22226"/>
                </a:lnTo>
                <a:lnTo>
                  <a:pt x="241646" y="18280"/>
                </a:lnTo>
                <a:lnTo>
                  <a:pt x="240380" y="15413"/>
                </a:lnTo>
                <a:lnTo>
                  <a:pt x="238742" y="13626"/>
                </a:lnTo>
                <a:lnTo>
                  <a:pt x="236024" y="10759"/>
                </a:lnTo>
                <a:lnTo>
                  <a:pt x="232673" y="9326"/>
                </a:lnTo>
                <a:lnTo>
                  <a:pt x="228689" y="9326"/>
                </a:lnTo>
                <a:lnTo>
                  <a:pt x="225488" y="9326"/>
                </a:lnTo>
                <a:lnTo>
                  <a:pt x="222677" y="10219"/>
                </a:lnTo>
                <a:lnTo>
                  <a:pt x="220257" y="12006"/>
                </a:lnTo>
                <a:lnTo>
                  <a:pt x="217092" y="14315"/>
                </a:lnTo>
                <a:lnTo>
                  <a:pt x="209925" y="41046"/>
                </a:lnTo>
                <a:lnTo>
                  <a:pt x="212345" y="37361"/>
                </a:lnTo>
                <a:lnTo>
                  <a:pt x="215305" y="34624"/>
                </a:lnTo>
                <a:lnTo>
                  <a:pt x="218805" y="32837"/>
                </a:lnTo>
                <a:lnTo>
                  <a:pt x="222304" y="31050"/>
                </a:lnTo>
                <a:lnTo>
                  <a:pt x="225972" y="30156"/>
                </a:lnTo>
                <a:lnTo>
                  <a:pt x="229806" y="30156"/>
                </a:lnTo>
                <a:lnTo>
                  <a:pt x="236508" y="30156"/>
                </a:lnTo>
                <a:lnTo>
                  <a:pt x="242213" y="32623"/>
                </a:lnTo>
                <a:lnTo>
                  <a:pt x="246923" y="37556"/>
                </a:lnTo>
                <a:lnTo>
                  <a:pt x="251633" y="42489"/>
                </a:lnTo>
                <a:lnTo>
                  <a:pt x="253988" y="48865"/>
                </a:lnTo>
                <a:lnTo>
                  <a:pt x="253988" y="56683"/>
                </a:lnTo>
                <a:lnTo>
                  <a:pt x="253988" y="61821"/>
                </a:lnTo>
                <a:lnTo>
                  <a:pt x="252880" y="66596"/>
                </a:lnTo>
                <a:lnTo>
                  <a:pt x="250665" y="71008"/>
                </a:lnTo>
                <a:lnTo>
                  <a:pt x="248450" y="75420"/>
                </a:lnTo>
                <a:lnTo>
                  <a:pt x="245406" y="78798"/>
                </a:lnTo>
                <a:lnTo>
                  <a:pt x="241534" y="81144"/>
                </a:lnTo>
                <a:lnTo>
                  <a:pt x="237662" y="83489"/>
                </a:lnTo>
                <a:lnTo>
                  <a:pt x="233269" y="84662"/>
                </a:lnTo>
                <a:lnTo>
                  <a:pt x="228354" y="84662"/>
                </a:lnTo>
                <a:lnTo>
                  <a:pt x="219977" y="84662"/>
                </a:lnTo>
                <a:lnTo>
                  <a:pt x="213146" y="81581"/>
                </a:lnTo>
                <a:lnTo>
                  <a:pt x="199929" y="44956"/>
                </a:lnTo>
                <a:lnTo>
                  <a:pt x="200477" y="33898"/>
                </a:lnTo>
                <a:lnTo>
                  <a:pt x="220666" y="1061"/>
                </a:lnTo>
                <a:lnTo>
                  <a:pt x="229304" y="1061"/>
                </a:lnTo>
                <a:lnTo>
                  <a:pt x="235745" y="1061"/>
                </a:lnTo>
                <a:lnTo>
                  <a:pt x="241022" y="2866"/>
                </a:lnTo>
                <a:lnTo>
                  <a:pt x="245136" y="6478"/>
                </a:lnTo>
                <a:lnTo>
                  <a:pt x="249250" y="10089"/>
                </a:lnTo>
                <a:lnTo>
                  <a:pt x="251717" y="15078"/>
                </a:lnTo>
                <a:lnTo>
                  <a:pt x="252536" y="21444"/>
                </a:lnTo>
                <a:close/>
              </a:path>
              <a:path w="522604" h="107950">
                <a:moveTo>
                  <a:pt x="211489" y="56739"/>
                </a:moveTo>
                <a:lnTo>
                  <a:pt x="211489" y="60202"/>
                </a:lnTo>
                <a:lnTo>
                  <a:pt x="212224" y="63515"/>
                </a:lnTo>
                <a:lnTo>
                  <a:pt x="225283" y="76397"/>
                </a:lnTo>
                <a:lnTo>
                  <a:pt x="228187" y="76397"/>
                </a:lnTo>
                <a:lnTo>
                  <a:pt x="232431" y="76397"/>
                </a:lnTo>
                <a:lnTo>
                  <a:pt x="236080" y="74684"/>
                </a:lnTo>
                <a:lnTo>
                  <a:pt x="239133" y="71259"/>
                </a:lnTo>
                <a:lnTo>
                  <a:pt x="242186" y="67834"/>
                </a:lnTo>
                <a:lnTo>
                  <a:pt x="243712" y="63180"/>
                </a:lnTo>
                <a:lnTo>
                  <a:pt x="243712" y="57298"/>
                </a:lnTo>
                <a:lnTo>
                  <a:pt x="243712" y="51639"/>
                </a:lnTo>
                <a:lnTo>
                  <a:pt x="242204" y="47180"/>
                </a:lnTo>
                <a:lnTo>
                  <a:pt x="239188" y="43922"/>
                </a:lnTo>
                <a:lnTo>
                  <a:pt x="236173" y="40665"/>
                </a:lnTo>
                <a:lnTo>
                  <a:pt x="232375" y="39036"/>
                </a:lnTo>
                <a:lnTo>
                  <a:pt x="227796" y="39036"/>
                </a:lnTo>
                <a:lnTo>
                  <a:pt x="223254" y="39036"/>
                </a:lnTo>
                <a:lnTo>
                  <a:pt x="219400" y="40665"/>
                </a:lnTo>
                <a:lnTo>
                  <a:pt x="216236" y="43922"/>
                </a:lnTo>
                <a:lnTo>
                  <a:pt x="213071" y="47180"/>
                </a:lnTo>
                <a:lnTo>
                  <a:pt x="211489" y="51452"/>
                </a:lnTo>
                <a:lnTo>
                  <a:pt x="211489" y="56739"/>
                </a:lnTo>
                <a:close/>
              </a:path>
              <a:path w="522604" h="107950">
                <a:moveTo>
                  <a:pt x="269401" y="83266"/>
                </a:moveTo>
                <a:lnTo>
                  <a:pt x="269401" y="71818"/>
                </a:lnTo>
                <a:lnTo>
                  <a:pt x="280850" y="71818"/>
                </a:lnTo>
                <a:lnTo>
                  <a:pt x="280850" y="83266"/>
                </a:lnTo>
                <a:lnTo>
                  <a:pt x="280850" y="87473"/>
                </a:lnTo>
                <a:lnTo>
                  <a:pt x="280105" y="90870"/>
                </a:lnTo>
                <a:lnTo>
                  <a:pt x="278616" y="93458"/>
                </a:lnTo>
                <a:lnTo>
                  <a:pt x="277127" y="96046"/>
                </a:lnTo>
                <a:lnTo>
                  <a:pt x="274762" y="98047"/>
                </a:lnTo>
                <a:lnTo>
                  <a:pt x="271523" y="99461"/>
                </a:lnTo>
                <a:lnTo>
                  <a:pt x="268731" y="95161"/>
                </a:lnTo>
                <a:lnTo>
                  <a:pt x="270853" y="94231"/>
                </a:lnTo>
                <a:lnTo>
                  <a:pt x="272417" y="92862"/>
                </a:lnTo>
                <a:lnTo>
                  <a:pt x="273422" y="91057"/>
                </a:lnTo>
                <a:lnTo>
                  <a:pt x="274427" y="89251"/>
                </a:lnTo>
                <a:lnTo>
                  <a:pt x="274986" y="86654"/>
                </a:lnTo>
                <a:lnTo>
                  <a:pt x="275098" y="83266"/>
                </a:lnTo>
                <a:lnTo>
                  <a:pt x="269401" y="83266"/>
                </a:lnTo>
                <a:close/>
              </a:path>
              <a:path w="522604" h="107950">
                <a:moveTo>
                  <a:pt x="296431" y="12118"/>
                </a:moveTo>
                <a:lnTo>
                  <a:pt x="296431" y="2457"/>
                </a:lnTo>
                <a:lnTo>
                  <a:pt x="349429" y="2457"/>
                </a:lnTo>
                <a:lnTo>
                  <a:pt x="349429" y="10275"/>
                </a:lnTo>
                <a:lnTo>
                  <a:pt x="345528" y="14778"/>
                </a:lnTo>
                <a:lnTo>
                  <a:pt x="341645" y="19964"/>
                </a:lnTo>
                <a:lnTo>
                  <a:pt x="322064" y="60760"/>
                </a:lnTo>
                <a:lnTo>
                  <a:pt x="318211" y="83266"/>
                </a:lnTo>
                <a:lnTo>
                  <a:pt x="307879" y="83266"/>
                </a:lnTo>
                <a:lnTo>
                  <a:pt x="318897" y="39949"/>
                </a:lnTo>
                <a:lnTo>
                  <a:pt x="336528" y="12118"/>
                </a:lnTo>
                <a:lnTo>
                  <a:pt x="296431" y="12118"/>
                </a:lnTo>
                <a:close/>
              </a:path>
              <a:path w="522604" h="107950">
                <a:moveTo>
                  <a:pt x="393045" y="21053"/>
                </a:moveTo>
                <a:lnTo>
                  <a:pt x="393045" y="15208"/>
                </a:lnTo>
                <a:lnTo>
                  <a:pt x="394515" y="10238"/>
                </a:lnTo>
                <a:lnTo>
                  <a:pt x="397456" y="6143"/>
                </a:lnTo>
                <a:lnTo>
                  <a:pt x="400398" y="2047"/>
                </a:lnTo>
                <a:lnTo>
                  <a:pt x="404661" y="0"/>
                </a:lnTo>
                <a:lnTo>
                  <a:pt x="410245" y="0"/>
                </a:lnTo>
                <a:lnTo>
                  <a:pt x="415383" y="0"/>
                </a:lnTo>
                <a:lnTo>
                  <a:pt x="419637" y="1833"/>
                </a:lnTo>
                <a:lnTo>
                  <a:pt x="423006" y="5500"/>
                </a:lnTo>
                <a:lnTo>
                  <a:pt x="426375" y="9168"/>
                </a:lnTo>
                <a:lnTo>
                  <a:pt x="428060" y="14557"/>
                </a:lnTo>
                <a:lnTo>
                  <a:pt x="428060" y="21668"/>
                </a:lnTo>
                <a:lnTo>
                  <a:pt x="428060" y="28593"/>
                </a:lnTo>
                <a:lnTo>
                  <a:pt x="426357" y="33926"/>
                </a:lnTo>
                <a:lnTo>
                  <a:pt x="422950" y="37668"/>
                </a:lnTo>
                <a:lnTo>
                  <a:pt x="419543" y="41409"/>
                </a:lnTo>
                <a:lnTo>
                  <a:pt x="415346" y="43280"/>
                </a:lnTo>
                <a:lnTo>
                  <a:pt x="410357" y="43280"/>
                </a:lnTo>
                <a:lnTo>
                  <a:pt x="405405" y="43280"/>
                </a:lnTo>
                <a:lnTo>
                  <a:pt x="401282" y="41437"/>
                </a:lnTo>
                <a:lnTo>
                  <a:pt x="397987" y="37751"/>
                </a:lnTo>
                <a:lnTo>
                  <a:pt x="394692" y="34066"/>
                </a:lnTo>
                <a:lnTo>
                  <a:pt x="393045" y="28500"/>
                </a:lnTo>
                <a:lnTo>
                  <a:pt x="393045" y="21053"/>
                </a:lnTo>
                <a:close/>
              </a:path>
              <a:path w="522604" h="107950">
                <a:moveTo>
                  <a:pt x="410524" y="6924"/>
                </a:moveTo>
                <a:lnTo>
                  <a:pt x="408030" y="6924"/>
                </a:lnTo>
                <a:lnTo>
                  <a:pt x="405954" y="8004"/>
                </a:lnTo>
                <a:lnTo>
                  <a:pt x="404297" y="10163"/>
                </a:lnTo>
                <a:lnTo>
                  <a:pt x="402641" y="12323"/>
                </a:lnTo>
                <a:lnTo>
                  <a:pt x="401812" y="16288"/>
                </a:lnTo>
                <a:lnTo>
                  <a:pt x="401812" y="22059"/>
                </a:lnTo>
                <a:lnTo>
                  <a:pt x="401812" y="27308"/>
                </a:lnTo>
                <a:lnTo>
                  <a:pt x="402650" y="31003"/>
                </a:lnTo>
                <a:lnTo>
                  <a:pt x="404325" y="33144"/>
                </a:lnTo>
                <a:lnTo>
                  <a:pt x="406001" y="35285"/>
                </a:lnTo>
                <a:lnTo>
                  <a:pt x="408067" y="36355"/>
                </a:lnTo>
                <a:lnTo>
                  <a:pt x="410524" y="36355"/>
                </a:lnTo>
                <a:lnTo>
                  <a:pt x="413056" y="36355"/>
                </a:lnTo>
                <a:lnTo>
                  <a:pt x="415150" y="35276"/>
                </a:lnTo>
                <a:lnTo>
                  <a:pt x="416807" y="33116"/>
                </a:lnTo>
                <a:lnTo>
                  <a:pt x="418464" y="30957"/>
                </a:lnTo>
                <a:lnTo>
                  <a:pt x="419292" y="27010"/>
                </a:lnTo>
                <a:lnTo>
                  <a:pt x="419292" y="21277"/>
                </a:lnTo>
                <a:lnTo>
                  <a:pt x="419292" y="15990"/>
                </a:lnTo>
                <a:lnTo>
                  <a:pt x="418454" y="12276"/>
                </a:lnTo>
                <a:lnTo>
                  <a:pt x="416779" y="10136"/>
                </a:lnTo>
                <a:lnTo>
                  <a:pt x="415104" y="7995"/>
                </a:lnTo>
                <a:lnTo>
                  <a:pt x="413019" y="6924"/>
                </a:lnTo>
                <a:lnTo>
                  <a:pt x="410524" y="6924"/>
                </a:lnTo>
                <a:close/>
              </a:path>
              <a:path w="522604" h="107950">
                <a:moveTo>
                  <a:pt x="410580" y="86282"/>
                </a:moveTo>
                <a:lnTo>
                  <a:pt x="455369" y="0"/>
                </a:lnTo>
                <a:lnTo>
                  <a:pt x="463522" y="0"/>
                </a:lnTo>
                <a:lnTo>
                  <a:pt x="418901" y="86282"/>
                </a:lnTo>
                <a:lnTo>
                  <a:pt x="410580" y="86282"/>
                </a:lnTo>
                <a:close/>
              </a:path>
              <a:path w="522604" h="107950">
                <a:moveTo>
                  <a:pt x="445987" y="64055"/>
                </a:moveTo>
                <a:lnTo>
                  <a:pt x="445987" y="58173"/>
                </a:lnTo>
                <a:lnTo>
                  <a:pt x="447457" y="53193"/>
                </a:lnTo>
                <a:lnTo>
                  <a:pt x="450398" y="49116"/>
                </a:lnTo>
                <a:lnTo>
                  <a:pt x="453340" y="45039"/>
                </a:lnTo>
                <a:lnTo>
                  <a:pt x="457621" y="43001"/>
                </a:lnTo>
                <a:lnTo>
                  <a:pt x="463243" y="43001"/>
                </a:lnTo>
                <a:lnTo>
                  <a:pt x="468381" y="43001"/>
                </a:lnTo>
                <a:lnTo>
                  <a:pt x="472635" y="44835"/>
                </a:lnTo>
                <a:lnTo>
                  <a:pt x="476004" y="48502"/>
                </a:lnTo>
                <a:lnTo>
                  <a:pt x="479373" y="52169"/>
                </a:lnTo>
                <a:lnTo>
                  <a:pt x="481058" y="57558"/>
                </a:lnTo>
                <a:lnTo>
                  <a:pt x="481058" y="64669"/>
                </a:lnTo>
                <a:lnTo>
                  <a:pt x="481058" y="71594"/>
                </a:lnTo>
                <a:lnTo>
                  <a:pt x="479355" y="76928"/>
                </a:lnTo>
                <a:lnTo>
                  <a:pt x="475948" y="80669"/>
                </a:lnTo>
                <a:lnTo>
                  <a:pt x="472541" y="84411"/>
                </a:lnTo>
                <a:lnTo>
                  <a:pt x="468325" y="86282"/>
                </a:lnTo>
                <a:lnTo>
                  <a:pt x="463299" y="86282"/>
                </a:lnTo>
                <a:lnTo>
                  <a:pt x="458347" y="86282"/>
                </a:lnTo>
                <a:lnTo>
                  <a:pt x="454224" y="84430"/>
                </a:lnTo>
                <a:lnTo>
                  <a:pt x="450929" y="80725"/>
                </a:lnTo>
                <a:lnTo>
                  <a:pt x="447634" y="77021"/>
                </a:lnTo>
                <a:lnTo>
                  <a:pt x="445987" y="71464"/>
                </a:lnTo>
                <a:lnTo>
                  <a:pt x="445987" y="64055"/>
                </a:lnTo>
                <a:close/>
              </a:path>
              <a:path w="522604" h="107950">
                <a:moveTo>
                  <a:pt x="463522" y="49926"/>
                </a:moveTo>
                <a:lnTo>
                  <a:pt x="460991" y="49926"/>
                </a:lnTo>
                <a:lnTo>
                  <a:pt x="458896" y="51006"/>
                </a:lnTo>
                <a:lnTo>
                  <a:pt x="457240" y="53165"/>
                </a:lnTo>
                <a:lnTo>
                  <a:pt x="455583" y="55324"/>
                </a:lnTo>
                <a:lnTo>
                  <a:pt x="454754" y="59289"/>
                </a:lnTo>
                <a:lnTo>
                  <a:pt x="454754" y="65060"/>
                </a:lnTo>
                <a:lnTo>
                  <a:pt x="454754" y="70273"/>
                </a:lnTo>
                <a:lnTo>
                  <a:pt x="455592" y="73958"/>
                </a:lnTo>
                <a:lnTo>
                  <a:pt x="457268" y="76118"/>
                </a:lnTo>
                <a:lnTo>
                  <a:pt x="458943" y="78277"/>
                </a:lnTo>
                <a:lnTo>
                  <a:pt x="461009" y="79357"/>
                </a:lnTo>
                <a:lnTo>
                  <a:pt x="463466" y="79357"/>
                </a:lnTo>
                <a:lnTo>
                  <a:pt x="466035" y="79357"/>
                </a:lnTo>
                <a:lnTo>
                  <a:pt x="468148" y="78277"/>
                </a:lnTo>
                <a:lnTo>
                  <a:pt x="469805" y="76118"/>
                </a:lnTo>
                <a:lnTo>
                  <a:pt x="471462" y="73958"/>
                </a:lnTo>
                <a:lnTo>
                  <a:pt x="472290" y="70012"/>
                </a:lnTo>
                <a:lnTo>
                  <a:pt x="472290" y="64278"/>
                </a:lnTo>
                <a:lnTo>
                  <a:pt x="472290" y="58992"/>
                </a:lnTo>
                <a:lnTo>
                  <a:pt x="471452" y="55278"/>
                </a:lnTo>
                <a:lnTo>
                  <a:pt x="469777" y="53137"/>
                </a:lnTo>
                <a:lnTo>
                  <a:pt x="468102" y="50996"/>
                </a:lnTo>
                <a:lnTo>
                  <a:pt x="466017" y="49926"/>
                </a:lnTo>
                <a:lnTo>
                  <a:pt x="463522" y="49926"/>
                </a:lnTo>
                <a:close/>
              </a:path>
              <a:path w="522604" h="107950">
                <a:moveTo>
                  <a:pt x="502224" y="107336"/>
                </a:moveTo>
                <a:lnTo>
                  <a:pt x="495019" y="107336"/>
                </a:lnTo>
                <a:lnTo>
                  <a:pt x="502325" y="93929"/>
                </a:lnTo>
                <a:lnTo>
                  <a:pt x="507543" y="80516"/>
                </a:lnTo>
                <a:lnTo>
                  <a:pt x="510674" y="67095"/>
                </a:lnTo>
                <a:lnTo>
                  <a:pt x="511718" y="53668"/>
                </a:lnTo>
                <a:lnTo>
                  <a:pt x="511718" y="46668"/>
                </a:lnTo>
                <a:lnTo>
                  <a:pt x="510917" y="39725"/>
                </a:lnTo>
                <a:lnTo>
                  <a:pt x="509316" y="32837"/>
                </a:lnTo>
                <a:lnTo>
                  <a:pt x="508050" y="27252"/>
                </a:lnTo>
                <a:lnTo>
                  <a:pt x="506282" y="21891"/>
                </a:lnTo>
                <a:lnTo>
                  <a:pt x="504011" y="16753"/>
                </a:lnTo>
                <a:lnTo>
                  <a:pt x="502559" y="13403"/>
                </a:lnTo>
                <a:lnTo>
                  <a:pt x="499562" y="7818"/>
                </a:lnTo>
                <a:lnTo>
                  <a:pt x="495019" y="0"/>
                </a:lnTo>
                <a:lnTo>
                  <a:pt x="502224" y="0"/>
                </a:lnTo>
                <a:lnTo>
                  <a:pt x="519630" y="34303"/>
                </a:lnTo>
                <a:lnTo>
                  <a:pt x="522049" y="53612"/>
                </a:lnTo>
                <a:lnTo>
                  <a:pt x="521688" y="61088"/>
                </a:lnTo>
                <a:lnTo>
                  <a:pt x="506201" y="101863"/>
                </a:lnTo>
                <a:lnTo>
                  <a:pt x="502224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827196" y="2559065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4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(66,7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710502" y="2984114"/>
            <a:ext cx="423545" cy="107950"/>
          </a:xfrm>
          <a:custGeom>
            <a:avLst/>
            <a:gdLst/>
            <a:ahLst/>
            <a:cxnLst/>
            <a:rect l="l" t="t" r="r" b="b"/>
            <a:pathLst>
              <a:path w="423545" h="107950">
                <a:moveTo>
                  <a:pt x="0" y="61654"/>
                </a:moveTo>
                <a:lnTo>
                  <a:pt x="10052" y="60313"/>
                </a:lnTo>
                <a:lnTo>
                  <a:pt x="11206" y="66010"/>
                </a:lnTo>
                <a:lnTo>
                  <a:pt x="13170" y="70114"/>
                </a:lnTo>
                <a:lnTo>
                  <a:pt x="15944" y="72627"/>
                </a:lnTo>
                <a:lnTo>
                  <a:pt x="18717" y="75140"/>
                </a:lnTo>
                <a:lnTo>
                  <a:pt x="22096" y="76397"/>
                </a:lnTo>
                <a:lnTo>
                  <a:pt x="26080" y="76397"/>
                </a:lnTo>
                <a:lnTo>
                  <a:pt x="30808" y="76397"/>
                </a:lnTo>
                <a:lnTo>
                  <a:pt x="34801" y="74759"/>
                </a:lnTo>
                <a:lnTo>
                  <a:pt x="38059" y="71483"/>
                </a:lnTo>
                <a:lnTo>
                  <a:pt x="41316" y="68206"/>
                </a:lnTo>
                <a:lnTo>
                  <a:pt x="42945" y="64148"/>
                </a:lnTo>
                <a:lnTo>
                  <a:pt x="42945" y="59308"/>
                </a:lnTo>
                <a:lnTo>
                  <a:pt x="42945" y="54691"/>
                </a:lnTo>
                <a:lnTo>
                  <a:pt x="41437" y="50885"/>
                </a:lnTo>
                <a:lnTo>
                  <a:pt x="38422" y="47888"/>
                </a:lnTo>
                <a:lnTo>
                  <a:pt x="35406" y="44890"/>
                </a:lnTo>
                <a:lnTo>
                  <a:pt x="31571" y="43392"/>
                </a:lnTo>
                <a:lnTo>
                  <a:pt x="26917" y="43392"/>
                </a:lnTo>
                <a:lnTo>
                  <a:pt x="25019" y="43392"/>
                </a:lnTo>
                <a:lnTo>
                  <a:pt x="22654" y="43764"/>
                </a:lnTo>
                <a:lnTo>
                  <a:pt x="19825" y="44509"/>
                </a:lnTo>
                <a:lnTo>
                  <a:pt x="20942" y="35685"/>
                </a:lnTo>
                <a:lnTo>
                  <a:pt x="21612" y="35760"/>
                </a:lnTo>
                <a:lnTo>
                  <a:pt x="22152" y="35797"/>
                </a:lnTo>
                <a:lnTo>
                  <a:pt x="22561" y="35797"/>
                </a:lnTo>
                <a:lnTo>
                  <a:pt x="26843" y="35797"/>
                </a:lnTo>
                <a:lnTo>
                  <a:pt x="30696" y="34680"/>
                </a:lnTo>
                <a:lnTo>
                  <a:pt x="34121" y="32446"/>
                </a:lnTo>
                <a:lnTo>
                  <a:pt x="37547" y="30212"/>
                </a:lnTo>
                <a:lnTo>
                  <a:pt x="39259" y="26768"/>
                </a:lnTo>
                <a:lnTo>
                  <a:pt x="39259" y="22115"/>
                </a:lnTo>
                <a:lnTo>
                  <a:pt x="39259" y="18429"/>
                </a:lnTo>
                <a:lnTo>
                  <a:pt x="38012" y="15376"/>
                </a:lnTo>
                <a:lnTo>
                  <a:pt x="35518" y="12956"/>
                </a:lnTo>
                <a:lnTo>
                  <a:pt x="33023" y="10536"/>
                </a:lnTo>
                <a:lnTo>
                  <a:pt x="29803" y="9326"/>
                </a:lnTo>
                <a:lnTo>
                  <a:pt x="25856" y="9326"/>
                </a:lnTo>
                <a:lnTo>
                  <a:pt x="21947" y="9326"/>
                </a:lnTo>
                <a:lnTo>
                  <a:pt x="18689" y="10554"/>
                </a:lnTo>
                <a:lnTo>
                  <a:pt x="16083" y="13012"/>
                </a:lnTo>
                <a:lnTo>
                  <a:pt x="13477" y="15469"/>
                </a:lnTo>
                <a:lnTo>
                  <a:pt x="11802" y="19155"/>
                </a:lnTo>
                <a:lnTo>
                  <a:pt x="11057" y="24069"/>
                </a:lnTo>
                <a:lnTo>
                  <a:pt x="1005" y="22282"/>
                </a:lnTo>
                <a:lnTo>
                  <a:pt x="2233" y="15543"/>
                </a:lnTo>
                <a:lnTo>
                  <a:pt x="5026" y="10322"/>
                </a:lnTo>
                <a:lnTo>
                  <a:pt x="9382" y="6617"/>
                </a:lnTo>
                <a:lnTo>
                  <a:pt x="13738" y="2913"/>
                </a:lnTo>
                <a:lnTo>
                  <a:pt x="19155" y="1061"/>
                </a:lnTo>
                <a:lnTo>
                  <a:pt x="25633" y="1061"/>
                </a:lnTo>
                <a:lnTo>
                  <a:pt x="30101" y="1061"/>
                </a:lnTo>
                <a:lnTo>
                  <a:pt x="46603" y="11783"/>
                </a:lnTo>
                <a:lnTo>
                  <a:pt x="48595" y="15097"/>
                </a:lnTo>
                <a:lnTo>
                  <a:pt x="49591" y="18615"/>
                </a:lnTo>
                <a:lnTo>
                  <a:pt x="49591" y="22338"/>
                </a:lnTo>
                <a:lnTo>
                  <a:pt x="49591" y="25875"/>
                </a:lnTo>
                <a:lnTo>
                  <a:pt x="38310" y="38924"/>
                </a:lnTo>
                <a:lnTo>
                  <a:pt x="43150" y="40041"/>
                </a:lnTo>
                <a:lnTo>
                  <a:pt x="46910" y="42359"/>
                </a:lnTo>
                <a:lnTo>
                  <a:pt x="49591" y="45877"/>
                </a:lnTo>
                <a:lnTo>
                  <a:pt x="52271" y="49395"/>
                </a:lnTo>
                <a:lnTo>
                  <a:pt x="53612" y="53798"/>
                </a:lnTo>
                <a:lnTo>
                  <a:pt x="53612" y="59085"/>
                </a:lnTo>
                <a:lnTo>
                  <a:pt x="53612" y="66233"/>
                </a:lnTo>
                <a:lnTo>
                  <a:pt x="51006" y="72292"/>
                </a:lnTo>
                <a:lnTo>
                  <a:pt x="45793" y="77263"/>
                </a:lnTo>
                <a:lnTo>
                  <a:pt x="40581" y="82233"/>
                </a:lnTo>
                <a:lnTo>
                  <a:pt x="33991" y="84718"/>
                </a:lnTo>
                <a:lnTo>
                  <a:pt x="26024" y="84718"/>
                </a:lnTo>
                <a:lnTo>
                  <a:pt x="18838" y="84718"/>
                </a:lnTo>
                <a:lnTo>
                  <a:pt x="12872" y="82577"/>
                </a:lnTo>
                <a:lnTo>
                  <a:pt x="8125" y="78296"/>
                </a:lnTo>
                <a:lnTo>
                  <a:pt x="3378" y="74014"/>
                </a:lnTo>
                <a:lnTo>
                  <a:pt x="670" y="68467"/>
                </a:lnTo>
                <a:lnTo>
                  <a:pt x="0" y="61654"/>
                </a:lnTo>
                <a:close/>
              </a:path>
              <a:path w="423545" h="107950">
                <a:moveTo>
                  <a:pt x="117332" y="107336"/>
                </a:moveTo>
                <a:lnTo>
                  <a:pt x="98945" y="68439"/>
                </a:lnTo>
                <a:lnTo>
                  <a:pt x="97507" y="53612"/>
                </a:lnTo>
                <a:lnTo>
                  <a:pt x="97776" y="47036"/>
                </a:lnTo>
                <a:lnTo>
                  <a:pt x="112425" y="7015"/>
                </a:lnTo>
                <a:lnTo>
                  <a:pt x="117332" y="0"/>
                </a:lnTo>
                <a:lnTo>
                  <a:pt x="124536" y="0"/>
                </a:lnTo>
                <a:lnTo>
                  <a:pt x="120031" y="7743"/>
                </a:lnTo>
                <a:lnTo>
                  <a:pt x="117053" y="13272"/>
                </a:lnTo>
                <a:lnTo>
                  <a:pt x="115601" y="16586"/>
                </a:lnTo>
                <a:lnTo>
                  <a:pt x="113330" y="21724"/>
                </a:lnTo>
                <a:lnTo>
                  <a:pt x="111543" y="27085"/>
                </a:lnTo>
                <a:lnTo>
                  <a:pt x="110240" y="32669"/>
                </a:lnTo>
                <a:lnTo>
                  <a:pt x="108639" y="39632"/>
                </a:lnTo>
                <a:lnTo>
                  <a:pt x="107838" y="46631"/>
                </a:lnTo>
                <a:lnTo>
                  <a:pt x="107838" y="53668"/>
                </a:lnTo>
                <a:lnTo>
                  <a:pt x="108882" y="67095"/>
                </a:lnTo>
                <a:lnTo>
                  <a:pt x="112013" y="80516"/>
                </a:lnTo>
                <a:lnTo>
                  <a:pt x="117231" y="93929"/>
                </a:lnTo>
                <a:lnTo>
                  <a:pt x="124536" y="107336"/>
                </a:lnTo>
                <a:lnTo>
                  <a:pt x="117332" y="107336"/>
                </a:lnTo>
                <a:close/>
              </a:path>
              <a:path w="423545" h="107950">
                <a:moveTo>
                  <a:pt x="133416" y="61821"/>
                </a:moveTo>
                <a:lnTo>
                  <a:pt x="143971" y="60928"/>
                </a:lnTo>
                <a:lnTo>
                  <a:pt x="144753" y="66065"/>
                </a:lnTo>
                <a:lnTo>
                  <a:pt x="146568" y="69928"/>
                </a:lnTo>
                <a:lnTo>
                  <a:pt x="149416" y="72516"/>
                </a:lnTo>
                <a:lnTo>
                  <a:pt x="152264" y="75103"/>
                </a:lnTo>
                <a:lnTo>
                  <a:pt x="155698" y="76397"/>
                </a:lnTo>
                <a:lnTo>
                  <a:pt x="159719" y="76397"/>
                </a:lnTo>
                <a:lnTo>
                  <a:pt x="164559" y="76397"/>
                </a:lnTo>
                <a:lnTo>
                  <a:pt x="168655" y="74573"/>
                </a:lnTo>
                <a:lnTo>
                  <a:pt x="172005" y="70924"/>
                </a:lnTo>
                <a:lnTo>
                  <a:pt x="175356" y="67275"/>
                </a:lnTo>
                <a:lnTo>
                  <a:pt x="177032" y="62435"/>
                </a:lnTo>
                <a:lnTo>
                  <a:pt x="177032" y="56404"/>
                </a:lnTo>
                <a:lnTo>
                  <a:pt x="177032" y="50671"/>
                </a:lnTo>
                <a:lnTo>
                  <a:pt x="175421" y="46147"/>
                </a:lnTo>
                <a:lnTo>
                  <a:pt x="172201" y="42833"/>
                </a:lnTo>
                <a:lnTo>
                  <a:pt x="168981" y="39520"/>
                </a:lnTo>
                <a:lnTo>
                  <a:pt x="164764" y="37863"/>
                </a:lnTo>
                <a:lnTo>
                  <a:pt x="159552" y="37863"/>
                </a:lnTo>
                <a:lnTo>
                  <a:pt x="156313" y="37863"/>
                </a:lnTo>
                <a:lnTo>
                  <a:pt x="144641" y="45793"/>
                </a:lnTo>
                <a:lnTo>
                  <a:pt x="135203" y="44565"/>
                </a:lnTo>
                <a:lnTo>
                  <a:pt x="143133" y="2513"/>
                </a:lnTo>
                <a:lnTo>
                  <a:pt x="183845" y="2513"/>
                </a:lnTo>
                <a:lnTo>
                  <a:pt x="183845" y="12118"/>
                </a:lnTo>
                <a:lnTo>
                  <a:pt x="151175" y="12118"/>
                </a:lnTo>
                <a:lnTo>
                  <a:pt x="146763" y="34121"/>
                </a:lnTo>
                <a:lnTo>
                  <a:pt x="151678" y="30696"/>
                </a:lnTo>
                <a:lnTo>
                  <a:pt x="156834" y="28984"/>
                </a:lnTo>
                <a:lnTo>
                  <a:pt x="162232" y="28984"/>
                </a:lnTo>
                <a:lnTo>
                  <a:pt x="169381" y="28984"/>
                </a:lnTo>
                <a:lnTo>
                  <a:pt x="175412" y="31459"/>
                </a:lnTo>
                <a:lnTo>
                  <a:pt x="180327" y="36411"/>
                </a:lnTo>
                <a:lnTo>
                  <a:pt x="185241" y="41363"/>
                </a:lnTo>
                <a:lnTo>
                  <a:pt x="187698" y="47729"/>
                </a:lnTo>
                <a:lnTo>
                  <a:pt x="187698" y="55511"/>
                </a:lnTo>
                <a:lnTo>
                  <a:pt x="187698" y="62919"/>
                </a:lnTo>
                <a:lnTo>
                  <a:pt x="185539" y="69323"/>
                </a:lnTo>
                <a:lnTo>
                  <a:pt x="181220" y="74722"/>
                </a:lnTo>
                <a:lnTo>
                  <a:pt x="175971" y="81349"/>
                </a:lnTo>
                <a:lnTo>
                  <a:pt x="168804" y="84662"/>
                </a:lnTo>
                <a:lnTo>
                  <a:pt x="159719" y="84662"/>
                </a:lnTo>
                <a:lnTo>
                  <a:pt x="152273" y="84662"/>
                </a:lnTo>
                <a:lnTo>
                  <a:pt x="146195" y="82577"/>
                </a:lnTo>
                <a:lnTo>
                  <a:pt x="141486" y="78407"/>
                </a:lnTo>
                <a:lnTo>
                  <a:pt x="136776" y="74238"/>
                </a:lnTo>
                <a:lnTo>
                  <a:pt x="134086" y="68709"/>
                </a:lnTo>
                <a:lnTo>
                  <a:pt x="133416" y="61821"/>
                </a:lnTo>
                <a:close/>
              </a:path>
              <a:path w="423545" h="107950">
                <a:moveTo>
                  <a:pt x="197025" y="42889"/>
                </a:moveTo>
                <a:lnTo>
                  <a:pt x="197025" y="33209"/>
                </a:lnTo>
                <a:lnTo>
                  <a:pt x="198020" y="25419"/>
                </a:lnTo>
                <a:lnTo>
                  <a:pt x="200012" y="19518"/>
                </a:lnTo>
                <a:lnTo>
                  <a:pt x="202004" y="13617"/>
                </a:lnTo>
                <a:lnTo>
                  <a:pt x="204964" y="9065"/>
                </a:lnTo>
                <a:lnTo>
                  <a:pt x="208892" y="5863"/>
                </a:lnTo>
                <a:lnTo>
                  <a:pt x="212820" y="2661"/>
                </a:lnTo>
                <a:lnTo>
                  <a:pt x="217762" y="1061"/>
                </a:lnTo>
                <a:lnTo>
                  <a:pt x="223719" y="1061"/>
                </a:lnTo>
                <a:lnTo>
                  <a:pt x="228112" y="1061"/>
                </a:lnTo>
                <a:lnTo>
                  <a:pt x="231966" y="1945"/>
                </a:lnTo>
                <a:lnTo>
                  <a:pt x="235279" y="3713"/>
                </a:lnTo>
                <a:lnTo>
                  <a:pt x="238593" y="5482"/>
                </a:lnTo>
                <a:lnTo>
                  <a:pt x="241329" y="8032"/>
                </a:lnTo>
                <a:lnTo>
                  <a:pt x="243489" y="11364"/>
                </a:lnTo>
                <a:lnTo>
                  <a:pt x="245648" y="14696"/>
                </a:lnTo>
                <a:lnTo>
                  <a:pt x="247342" y="18754"/>
                </a:lnTo>
                <a:lnTo>
                  <a:pt x="248570" y="23539"/>
                </a:lnTo>
                <a:lnTo>
                  <a:pt x="249799" y="28323"/>
                </a:lnTo>
                <a:lnTo>
                  <a:pt x="250413" y="34773"/>
                </a:lnTo>
                <a:lnTo>
                  <a:pt x="250413" y="42889"/>
                </a:lnTo>
                <a:lnTo>
                  <a:pt x="250413" y="52495"/>
                </a:lnTo>
                <a:lnTo>
                  <a:pt x="238602" y="79832"/>
                </a:lnTo>
                <a:lnTo>
                  <a:pt x="234674" y="83052"/>
                </a:lnTo>
                <a:lnTo>
                  <a:pt x="229713" y="84662"/>
                </a:lnTo>
                <a:lnTo>
                  <a:pt x="223719" y="84662"/>
                </a:lnTo>
                <a:lnTo>
                  <a:pt x="215826" y="84662"/>
                </a:lnTo>
                <a:lnTo>
                  <a:pt x="197531" y="53619"/>
                </a:lnTo>
                <a:lnTo>
                  <a:pt x="197025" y="42889"/>
                </a:lnTo>
                <a:close/>
              </a:path>
              <a:path w="423545" h="107950">
                <a:moveTo>
                  <a:pt x="207356" y="42889"/>
                </a:moveTo>
                <a:lnTo>
                  <a:pt x="219102" y="76397"/>
                </a:lnTo>
                <a:lnTo>
                  <a:pt x="223719" y="76397"/>
                </a:lnTo>
                <a:lnTo>
                  <a:pt x="228336" y="76397"/>
                </a:lnTo>
                <a:lnTo>
                  <a:pt x="240082" y="42889"/>
                </a:lnTo>
                <a:lnTo>
                  <a:pt x="239787" y="33629"/>
                </a:lnTo>
                <a:lnTo>
                  <a:pt x="228298" y="9382"/>
                </a:lnTo>
                <a:lnTo>
                  <a:pt x="223607" y="9382"/>
                </a:lnTo>
                <a:lnTo>
                  <a:pt x="218991" y="9382"/>
                </a:lnTo>
                <a:lnTo>
                  <a:pt x="207681" y="33601"/>
                </a:lnTo>
                <a:lnTo>
                  <a:pt x="207356" y="42889"/>
                </a:lnTo>
                <a:close/>
              </a:path>
              <a:path w="423545" h="107950">
                <a:moveTo>
                  <a:pt x="294308" y="21053"/>
                </a:moveTo>
                <a:lnTo>
                  <a:pt x="294308" y="15208"/>
                </a:lnTo>
                <a:lnTo>
                  <a:pt x="295779" y="10238"/>
                </a:lnTo>
                <a:lnTo>
                  <a:pt x="298720" y="6143"/>
                </a:lnTo>
                <a:lnTo>
                  <a:pt x="301662" y="2047"/>
                </a:lnTo>
                <a:lnTo>
                  <a:pt x="305924" y="0"/>
                </a:lnTo>
                <a:lnTo>
                  <a:pt x="311509" y="0"/>
                </a:lnTo>
                <a:lnTo>
                  <a:pt x="316647" y="0"/>
                </a:lnTo>
                <a:lnTo>
                  <a:pt x="320901" y="1833"/>
                </a:lnTo>
                <a:lnTo>
                  <a:pt x="324270" y="5500"/>
                </a:lnTo>
                <a:lnTo>
                  <a:pt x="327639" y="9168"/>
                </a:lnTo>
                <a:lnTo>
                  <a:pt x="329324" y="14557"/>
                </a:lnTo>
                <a:lnTo>
                  <a:pt x="329324" y="21668"/>
                </a:lnTo>
                <a:lnTo>
                  <a:pt x="329324" y="28593"/>
                </a:lnTo>
                <a:lnTo>
                  <a:pt x="327621" y="33926"/>
                </a:lnTo>
                <a:lnTo>
                  <a:pt x="324214" y="37668"/>
                </a:lnTo>
                <a:lnTo>
                  <a:pt x="320808" y="41409"/>
                </a:lnTo>
                <a:lnTo>
                  <a:pt x="316610" y="43280"/>
                </a:lnTo>
                <a:lnTo>
                  <a:pt x="311621" y="43280"/>
                </a:lnTo>
                <a:lnTo>
                  <a:pt x="306669" y="43280"/>
                </a:lnTo>
                <a:lnTo>
                  <a:pt x="302546" y="41437"/>
                </a:lnTo>
                <a:lnTo>
                  <a:pt x="299251" y="37751"/>
                </a:lnTo>
                <a:lnTo>
                  <a:pt x="295956" y="34066"/>
                </a:lnTo>
                <a:lnTo>
                  <a:pt x="294308" y="28500"/>
                </a:lnTo>
                <a:lnTo>
                  <a:pt x="294308" y="21053"/>
                </a:lnTo>
                <a:close/>
              </a:path>
              <a:path w="423545" h="107950">
                <a:moveTo>
                  <a:pt x="311788" y="6924"/>
                </a:moveTo>
                <a:lnTo>
                  <a:pt x="309294" y="6924"/>
                </a:lnTo>
                <a:lnTo>
                  <a:pt x="307218" y="8004"/>
                </a:lnTo>
                <a:lnTo>
                  <a:pt x="305562" y="10163"/>
                </a:lnTo>
                <a:lnTo>
                  <a:pt x="303905" y="12323"/>
                </a:lnTo>
                <a:lnTo>
                  <a:pt x="303076" y="16288"/>
                </a:lnTo>
                <a:lnTo>
                  <a:pt x="303076" y="22059"/>
                </a:lnTo>
                <a:lnTo>
                  <a:pt x="303076" y="27308"/>
                </a:lnTo>
                <a:lnTo>
                  <a:pt x="303914" y="31003"/>
                </a:lnTo>
                <a:lnTo>
                  <a:pt x="305589" y="33144"/>
                </a:lnTo>
                <a:lnTo>
                  <a:pt x="307265" y="35285"/>
                </a:lnTo>
                <a:lnTo>
                  <a:pt x="309331" y="36355"/>
                </a:lnTo>
                <a:lnTo>
                  <a:pt x="311788" y="36355"/>
                </a:lnTo>
                <a:lnTo>
                  <a:pt x="314320" y="36355"/>
                </a:lnTo>
                <a:lnTo>
                  <a:pt x="316414" y="35276"/>
                </a:lnTo>
                <a:lnTo>
                  <a:pt x="318071" y="33116"/>
                </a:lnTo>
                <a:lnTo>
                  <a:pt x="319728" y="30957"/>
                </a:lnTo>
                <a:lnTo>
                  <a:pt x="320556" y="27010"/>
                </a:lnTo>
                <a:lnTo>
                  <a:pt x="320556" y="21277"/>
                </a:lnTo>
                <a:lnTo>
                  <a:pt x="320556" y="15990"/>
                </a:lnTo>
                <a:lnTo>
                  <a:pt x="319718" y="12276"/>
                </a:lnTo>
                <a:lnTo>
                  <a:pt x="318043" y="10136"/>
                </a:lnTo>
                <a:lnTo>
                  <a:pt x="316368" y="7995"/>
                </a:lnTo>
                <a:lnTo>
                  <a:pt x="314283" y="6924"/>
                </a:lnTo>
                <a:lnTo>
                  <a:pt x="311788" y="6924"/>
                </a:lnTo>
                <a:close/>
              </a:path>
              <a:path w="423545" h="107950">
                <a:moveTo>
                  <a:pt x="311844" y="86282"/>
                </a:moveTo>
                <a:lnTo>
                  <a:pt x="356633" y="0"/>
                </a:lnTo>
                <a:lnTo>
                  <a:pt x="364786" y="0"/>
                </a:lnTo>
                <a:lnTo>
                  <a:pt x="320165" y="86282"/>
                </a:lnTo>
                <a:lnTo>
                  <a:pt x="311844" y="86282"/>
                </a:lnTo>
                <a:close/>
              </a:path>
              <a:path w="423545" h="107950">
                <a:moveTo>
                  <a:pt x="347251" y="64055"/>
                </a:moveTo>
                <a:lnTo>
                  <a:pt x="347251" y="58173"/>
                </a:lnTo>
                <a:lnTo>
                  <a:pt x="348721" y="53193"/>
                </a:lnTo>
                <a:lnTo>
                  <a:pt x="351662" y="49116"/>
                </a:lnTo>
                <a:lnTo>
                  <a:pt x="354604" y="45039"/>
                </a:lnTo>
                <a:lnTo>
                  <a:pt x="358885" y="43001"/>
                </a:lnTo>
                <a:lnTo>
                  <a:pt x="364507" y="43001"/>
                </a:lnTo>
                <a:lnTo>
                  <a:pt x="369645" y="43001"/>
                </a:lnTo>
                <a:lnTo>
                  <a:pt x="373899" y="44835"/>
                </a:lnTo>
                <a:lnTo>
                  <a:pt x="377268" y="48502"/>
                </a:lnTo>
                <a:lnTo>
                  <a:pt x="380637" y="52169"/>
                </a:lnTo>
                <a:lnTo>
                  <a:pt x="382322" y="57558"/>
                </a:lnTo>
                <a:lnTo>
                  <a:pt x="382322" y="64669"/>
                </a:lnTo>
                <a:lnTo>
                  <a:pt x="382322" y="71594"/>
                </a:lnTo>
                <a:lnTo>
                  <a:pt x="380619" y="76928"/>
                </a:lnTo>
                <a:lnTo>
                  <a:pt x="377212" y="80669"/>
                </a:lnTo>
                <a:lnTo>
                  <a:pt x="373805" y="84411"/>
                </a:lnTo>
                <a:lnTo>
                  <a:pt x="369589" y="86282"/>
                </a:lnTo>
                <a:lnTo>
                  <a:pt x="364563" y="86282"/>
                </a:lnTo>
                <a:lnTo>
                  <a:pt x="359611" y="86282"/>
                </a:lnTo>
                <a:lnTo>
                  <a:pt x="355488" y="84430"/>
                </a:lnTo>
                <a:lnTo>
                  <a:pt x="352193" y="80725"/>
                </a:lnTo>
                <a:lnTo>
                  <a:pt x="348898" y="77021"/>
                </a:lnTo>
                <a:lnTo>
                  <a:pt x="347251" y="71464"/>
                </a:lnTo>
                <a:lnTo>
                  <a:pt x="347251" y="64055"/>
                </a:lnTo>
                <a:close/>
              </a:path>
              <a:path w="423545" h="107950">
                <a:moveTo>
                  <a:pt x="364786" y="49926"/>
                </a:moveTo>
                <a:lnTo>
                  <a:pt x="362255" y="49926"/>
                </a:lnTo>
                <a:lnTo>
                  <a:pt x="360160" y="51006"/>
                </a:lnTo>
                <a:lnTo>
                  <a:pt x="358504" y="53165"/>
                </a:lnTo>
                <a:lnTo>
                  <a:pt x="356847" y="55324"/>
                </a:lnTo>
                <a:lnTo>
                  <a:pt x="356018" y="59289"/>
                </a:lnTo>
                <a:lnTo>
                  <a:pt x="356018" y="65060"/>
                </a:lnTo>
                <a:lnTo>
                  <a:pt x="356018" y="70273"/>
                </a:lnTo>
                <a:lnTo>
                  <a:pt x="356856" y="73958"/>
                </a:lnTo>
                <a:lnTo>
                  <a:pt x="358531" y="76118"/>
                </a:lnTo>
                <a:lnTo>
                  <a:pt x="360207" y="78277"/>
                </a:lnTo>
                <a:lnTo>
                  <a:pt x="362273" y="79357"/>
                </a:lnTo>
                <a:lnTo>
                  <a:pt x="364730" y="79357"/>
                </a:lnTo>
                <a:lnTo>
                  <a:pt x="367299" y="79357"/>
                </a:lnTo>
                <a:lnTo>
                  <a:pt x="369412" y="78277"/>
                </a:lnTo>
                <a:lnTo>
                  <a:pt x="371069" y="76118"/>
                </a:lnTo>
                <a:lnTo>
                  <a:pt x="372726" y="73958"/>
                </a:lnTo>
                <a:lnTo>
                  <a:pt x="373554" y="70012"/>
                </a:lnTo>
                <a:lnTo>
                  <a:pt x="373554" y="64278"/>
                </a:lnTo>
                <a:lnTo>
                  <a:pt x="373554" y="58992"/>
                </a:lnTo>
                <a:lnTo>
                  <a:pt x="372716" y="55278"/>
                </a:lnTo>
                <a:lnTo>
                  <a:pt x="371041" y="53137"/>
                </a:lnTo>
                <a:lnTo>
                  <a:pt x="369366" y="50996"/>
                </a:lnTo>
                <a:lnTo>
                  <a:pt x="367281" y="49926"/>
                </a:lnTo>
                <a:lnTo>
                  <a:pt x="364786" y="49926"/>
                </a:lnTo>
                <a:close/>
              </a:path>
              <a:path w="423545" h="107950">
                <a:moveTo>
                  <a:pt x="403488" y="107336"/>
                </a:moveTo>
                <a:lnTo>
                  <a:pt x="396283" y="107336"/>
                </a:lnTo>
                <a:lnTo>
                  <a:pt x="403589" y="93929"/>
                </a:lnTo>
                <a:lnTo>
                  <a:pt x="408807" y="80516"/>
                </a:lnTo>
                <a:lnTo>
                  <a:pt x="411938" y="67095"/>
                </a:lnTo>
                <a:lnTo>
                  <a:pt x="412981" y="53668"/>
                </a:lnTo>
                <a:lnTo>
                  <a:pt x="412981" y="46668"/>
                </a:lnTo>
                <a:lnTo>
                  <a:pt x="412181" y="39725"/>
                </a:lnTo>
                <a:lnTo>
                  <a:pt x="410580" y="32837"/>
                </a:lnTo>
                <a:lnTo>
                  <a:pt x="409314" y="27252"/>
                </a:lnTo>
                <a:lnTo>
                  <a:pt x="407546" y="21891"/>
                </a:lnTo>
                <a:lnTo>
                  <a:pt x="405275" y="16753"/>
                </a:lnTo>
                <a:lnTo>
                  <a:pt x="403823" y="13403"/>
                </a:lnTo>
                <a:lnTo>
                  <a:pt x="400826" y="7818"/>
                </a:lnTo>
                <a:lnTo>
                  <a:pt x="396283" y="0"/>
                </a:lnTo>
                <a:lnTo>
                  <a:pt x="403488" y="0"/>
                </a:lnTo>
                <a:lnTo>
                  <a:pt x="420894" y="34303"/>
                </a:lnTo>
                <a:lnTo>
                  <a:pt x="423313" y="53612"/>
                </a:lnTo>
                <a:lnTo>
                  <a:pt x="422952" y="61088"/>
                </a:lnTo>
                <a:lnTo>
                  <a:pt x="407465" y="101863"/>
                </a:lnTo>
                <a:lnTo>
                  <a:pt x="403488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692999" y="2940307"/>
            <a:ext cx="45783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3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(50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322150" y="3374888"/>
            <a:ext cx="360045" cy="107950"/>
          </a:xfrm>
          <a:custGeom>
            <a:avLst/>
            <a:gdLst/>
            <a:ahLst/>
            <a:cxnLst/>
            <a:rect l="l" t="t" r="r" b="b"/>
            <a:pathLst>
              <a:path w="360044" h="107950">
                <a:moveTo>
                  <a:pt x="0" y="42889"/>
                </a:moveTo>
                <a:lnTo>
                  <a:pt x="0" y="33209"/>
                </a:lnTo>
                <a:lnTo>
                  <a:pt x="995" y="25419"/>
                </a:lnTo>
                <a:lnTo>
                  <a:pt x="2987" y="19518"/>
                </a:lnTo>
                <a:lnTo>
                  <a:pt x="4979" y="13617"/>
                </a:lnTo>
                <a:lnTo>
                  <a:pt x="7939" y="9065"/>
                </a:lnTo>
                <a:lnTo>
                  <a:pt x="11867" y="5863"/>
                </a:lnTo>
                <a:lnTo>
                  <a:pt x="15795" y="2662"/>
                </a:lnTo>
                <a:lnTo>
                  <a:pt x="20737" y="1061"/>
                </a:lnTo>
                <a:lnTo>
                  <a:pt x="26694" y="1061"/>
                </a:lnTo>
                <a:lnTo>
                  <a:pt x="31087" y="1061"/>
                </a:lnTo>
                <a:lnTo>
                  <a:pt x="34940" y="1945"/>
                </a:lnTo>
                <a:lnTo>
                  <a:pt x="38254" y="3713"/>
                </a:lnTo>
                <a:lnTo>
                  <a:pt x="41568" y="5482"/>
                </a:lnTo>
                <a:lnTo>
                  <a:pt x="53388" y="34773"/>
                </a:lnTo>
                <a:lnTo>
                  <a:pt x="53388" y="42889"/>
                </a:lnTo>
                <a:lnTo>
                  <a:pt x="53388" y="52495"/>
                </a:lnTo>
                <a:lnTo>
                  <a:pt x="41577" y="79832"/>
                </a:lnTo>
                <a:lnTo>
                  <a:pt x="37649" y="83052"/>
                </a:lnTo>
                <a:lnTo>
                  <a:pt x="32688" y="84662"/>
                </a:lnTo>
                <a:lnTo>
                  <a:pt x="26694" y="84662"/>
                </a:lnTo>
                <a:lnTo>
                  <a:pt x="18801" y="84662"/>
                </a:lnTo>
                <a:lnTo>
                  <a:pt x="506" y="53619"/>
                </a:lnTo>
                <a:lnTo>
                  <a:pt x="0" y="42889"/>
                </a:lnTo>
                <a:close/>
              </a:path>
              <a:path w="360044" h="107950">
                <a:moveTo>
                  <a:pt x="10331" y="42889"/>
                </a:moveTo>
                <a:lnTo>
                  <a:pt x="22077" y="76397"/>
                </a:lnTo>
                <a:lnTo>
                  <a:pt x="26694" y="76397"/>
                </a:lnTo>
                <a:lnTo>
                  <a:pt x="31310" y="76397"/>
                </a:lnTo>
                <a:lnTo>
                  <a:pt x="43057" y="42889"/>
                </a:lnTo>
                <a:lnTo>
                  <a:pt x="42762" y="33629"/>
                </a:lnTo>
                <a:lnTo>
                  <a:pt x="31273" y="9382"/>
                </a:lnTo>
                <a:lnTo>
                  <a:pt x="26582" y="9382"/>
                </a:lnTo>
                <a:lnTo>
                  <a:pt x="21966" y="9382"/>
                </a:lnTo>
                <a:lnTo>
                  <a:pt x="10656" y="33601"/>
                </a:lnTo>
                <a:lnTo>
                  <a:pt x="10331" y="42889"/>
                </a:lnTo>
                <a:close/>
              </a:path>
              <a:path w="360044" h="107950">
                <a:moveTo>
                  <a:pt x="117388" y="107336"/>
                </a:moveTo>
                <a:lnTo>
                  <a:pt x="99001" y="68439"/>
                </a:lnTo>
                <a:lnTo>
                  <a:pt x="97563" y="53612"/>
                </a:lnTo>
                <a:lnTo>
                  <a:pt x="97831" y="47036"/>
                </a:lnTo>
                <a:lnTo>
                  <a:pt x="112481" y="7015"/>
                </a:lnTo>
                <a:lnTo>
                  <a:pt x="117388" y="0"/>
                </a:lnTo>
                <a:lnTo>
                  <a:pt x="124592" y="0"/>
                </a:lnTo>
                <a:lnTo>
                  <a:pt x="120087" y="7743"/>
                </a:lnTo>
                <a:lnTo>
                  <a:pt x="117109" y="13272"/>
                </a:lnTo>
                <a:lnTo>
                  <a:pt x="115657" y="16586"/>
                </a:lnTo>
                <a:lnTo>
                  <a:pt x="113386" y="21724"/>
                </a:lnTo>
                <a:lnTo>
                  <a:pt x="111599" y="27085"/>
                </a:lnTo>
                <a:lnTo>
                  <a:pt x="110296" y="32670"/>
                </a:lnTo>
                <a:lnTo>
                  <a:pt x="108695" y="39632"/>
                </a:lnTo>
                <a:lnTo>
                  <a:pt x="107894" y="46631"/>
                </a:lnTo>
                <a:lnTo>
                  <a:pt x="107894" y="53668"/>
                </a:lnTo>
                <a:lnTo>
                  <a:pt x="108938" y="67095"/>
                </a:lnTo>
                <a:lnTo>
                  <a:pt x="112069" y="80516"/>
                </a:lnTo>
                <a:lnTo>
                  <a:pt x="117287" y="93929"/>
                </a:lnTo>
                <a:lnTo>
                  <a:pt x="124592" y="107336"/>
                </a:lnTo>
                <a:lnTo>
                  <a:pt x="117388" y="107336"/>
                </a:lnTo>
                <a:close/>
              </a:path>
              <a:path w="360044" h="107950">
                <a:moveTo>
                  <a:pt x="133472" y="42889"/>
                </a:moveTo>
                <a:lnTo>
                  <a:pt x="133472" y="33209"/>
                </a:lnTo>
                <a:lnTo>
                  <a:pt x="134468" y="25419"/>
                </a:lnTo>
                <a:lnTo>
                  <a:pt x="136459" y="19518"/>
                </a:lnTo>
                <a:lnTo>
                  <a:pt x="138451" y="13617"/>
                </a:lnTo>
                <a:lnTo>
                  <a:pt x="141411" y="9065"/>
                </a:lnTo>
                <a:lnTo>
                  <a:pt x="145339" y="5863"/>
                </a:lnTo>
                <a:lnTo>
                  <a:pt x="149267" y="2662"/>
                </a:lnTo>
                <a:lnTo>
                  <a:pt x="154209" y="1061"/>
                </a:lnTo>
                <a:lnTo>
                  <a:pt x="160166" y="1061"/>
                </a:lnTo>
                <a:lnTo>
                  <a:pt x="164559" y="1061"/>
                </a:lnTo>
                <a:lnTo>
                  <a:pt x="179936" y="11364"/>
                </a:lnTo>
                <a:lnTo>
                  <a:pt x="182095" y="14696"/>
                </a:lnTo>
                <a:lnTo>
                  <a:pt x="183789" y="18755"/>
                </a:lnTo>
                <a:lnTo>
                  <a:pt x="185018" y="23539"/>
                </a:lnTo>
                <a:lnTo>
                  <a:pt x="186246" y="28323"/>
                </a:lnTo>
                <a:lnTo>
                  <a:pt x="186861" y="34773"/>
                </a:lnTo>
                <a:lnTo>
                  <a:pt x="186861" y="42889"/>
                </a:lnTo>
                <a:lnTo>
                  <a:pt x="186861" y="52495"/>
                </a:lnTo>
                <a:lnTo>
                  <a:pt x="175049" y="79832"/>
                </a:lnTo>
                <a:lnTo>
                  <a:pt x="171121" y="83052"/>
                </a:lnTo>
                <a:lnTo>
                  <a:pt x="166160" y="84662"/>
                </a:lnTo>
                <a:lnTo>
                  <a:pt x="160166" y="84662"/>
                </a:lnTo>
                <a:lnTo>
                  <a:pt x="152273" y="84662"/>
                </a:lnTo>
                <a:lnTo>
                  <a:pt x="133978" y="53619"/>
                </a:lnTo>
                <a:lnTo>
                  <a:pt x="133472" y="42889"/>
                </a:lnTo>
                <a:close/>
              </a:path>
              <a:path w="360044" h="107950">
                <a:moveTo>
                  <a:pt x="143803" y="42889"/>
                </a:moveTo>
                <a:lnTo>
                  <a:pt x="155550" y="76397"/>
                </a:lnTo>
                <a:lnTo>
                  <a:pt x="160166" y="76397"/>
                </a:lnTo>
                <a:lnTo>
                  <a:pt x="164783" y="76397"/>
                </a:lnTo>
                <a:lnTo>
                  <a:pt x="176529" y="42889"/>
                </a:lnTo>
                <a:lnTo>
                  <a:pt x="176234" y="33629"/>
                </a:lnTo>
                <a:lnTo>
                  <a:pt x="164745" y="9382"/>
                </a:lnTo>
                <a:lnTo>
                  <a:pt x="160054" y="9382"/>
                </a:lnTo>
                <a:lnTo>
                  <a:pt x="155438" y="9382"/>
                </a:lnTo>
                <a:lnTo>
                  <a:pt x="144128" y="33601"/>
                </a:lnTo>
                <a:lnTo>
                  <a:pt x="143803" y="42889"/>
                </a:lnTo>
                <a:close/>
              </a:path>
              <a:path w="360044" h="107950">
                <a:moveTo>
                  <a:pt x="230756" y="21054"/>
                </a:moveTo>
                <a:lnTo>
                  <a:pt x="230756" y="15208"/>
                </a:lnTo>
                <a:lnTo>
                  <a:pt x="232226" y="10238"/>
                </a:lnTo>
                <a:lnTo>
                  <a:pt x="235168" y="6143"/>
                </a:lnTo>
                <a:lnTo>
                  <a:pt x="238109" y="2047"/>
                </a:lnTo>
                <a:lnTo>
                  <a:pt x="242372" y="0"/>
                </a:lnTo>
                <a:lnTo>
                  <a:pt x="247956" y="0"/>
                </a:lnTo>
                <a:lnTo>
                  <a:pt x="253094" y="0"/>
                </a:lnTo>
                <a:lnTo>
                  <a:pt x="257348" y="1833"/>
                </a:lnTo>
                <a:lnTo>
                  <a:pt x="260717" y="5500"/>
                </a:lnTo>
                <a:lnTo>
                  <a:pt x="264086" y="9168"/>
                </a:lnTo>
                <a:lnTo>
                  <a:pt x="265771" y="14557"/>
                </a:lnTo>
                <a:lnTo>
                  <a:pt x="265771" y="21668"/>
                </a:lnTo>
                <a:lnTo>
                  <a:pt x="265771" y="28593"/>
                </a:lnTo>
                <a:lnTo>
                  <a:pt x="264068" y="33926"/>
                </a:lnTo>
                <a:lnTo>
                  <a:pt x="260661" y="37668"/>
                </a:lnTo>
                <a:lnTo>
                  <a:pt x="257255" y="41409"/>
                </a:lnTo>
                <a:lnTo>
                  <a:pt x="253057" y="43280"/>
                </a:lnTo>
                <a:lnTo>
                  <a:pt x="248068" y="43280"/>
                </a:lnTo>
                <a:lnTo>
                  <a:pt x="243116" y="43280"/>
                </a:lnTo>
                <a:lnTo>
                  <a:pt x="238993" y="41437"/>
                </a:lnTo>
                <a:lnTo>
                  <a:pt x="235698" y="37751"/>
                </a:lnTo>
                <a:lnTo>
                  <a:pt x="232403" y="34066"/>
                </a:lnTo>
                <a:lnTo>
                  <a:pt x="230756" y="28500"/>
                </a:lnTo>
                <a:lnTo>
                  <a:pt x="230756" y="21054"/>
                </a:lnTo>
                <a:close/>
              </a:path>
              <a:path w="360044" h="107950">
                <a:moveTo>
                  <a:pt x="248235" y="6924"/>
                </a:moveTo>
                <a:lnTo>
                  <a:pt x="245741" y="6924"/>
                </a:lnTo>
                <a:lnTo>
                  <a:pt x="243665" y="8004"/>
                </a:lnTo>
                <a:lnTo>
                  <a:pt x="242009" y="10164"/>
                </a:lnTo>
                <a:lnTo>
                  <a:pt x="240352" y="12323"/>
                </a:lnTo>
                <a:lnTo>
                  <a:pt x="239523" y="16288"/>
                </a:lnTo>
                <a:lnTo>
                  <a:pt x="239523" y="22059"/>
                </a:lnTo>
                <a:lnTo>
                  <a:pt x="239523" y="27308"/>
                </a:lnTo>
                <a:lnTo>
                  <a:pt x="240361" y="31003"/>
                </a:lnTo>
                <a:lnTo>
                  <a:pt x="242037" y="33144"/>
                </a:lnTo>
                <a:lnTo>
                  <a:pt x="243712" y="35285"/>
                </a:lnTo>
                <a:lnTo>
                  <a:pt x="245778" y="36355"/>
                </a:lnTo>
                <a:lnTo>
                  <a:pt x="248235" y="36355"/>
                </a:lnTo>
                <a:lnTo>
                  <a:pt x="250767" y="36355"/>
                </a:lnTo>
                <a:lnTo>
                  <a:pt x="252861" y="35276"/>
                </a:lnTo>
                <a:lnTo>
                  <a:pt x="254518" y="33116"/>
                </a:lnTo>
                <a:lnTo>
                  <a:pt x="256175" y="30957"/>
                </a:lnTo>
                <a:lnTo>
                  <a:pt x="257003" y="27010"/>
                </a:lnTo>
                <a:lnTo>
                  <a:pt x="257003" y="21277"/>
                </a:lnTo>
                <a:lnTo>
                  <a:pt x="257003" y="15990"/>
                </a:lnTo>
                <a:lnTo>
                  <a:pt x="256166" y="12276"/>
                </a:lnTo>
                <a:lnTo>
                  <a:pt x="254490" y="10136"/>
                </a:lnTo>
                <a:lnTo>
                  <a:pt x="252815" y="7995"/>
                </a:lnTo>
                <a:lnTo>
                  <a:pt x="250730" y="6924"/>
                </a:lnTo>
                <a:lnTo>
                  <a:pt x="248235" y="6924"/>
                </a:lnTo>
                <a:close/>
              </a:path>
              <a:path w="360044" h="107950">
                <a:moveTo>
                  <a:pt x="248291" y="86282"/>
                </a:moveTo>
                <a:lnTo>
                  <a:pt x="293080" y="0"/>
                </a:lnTo>
                <a:lnTo>
                  <a:pt x="301233" y="0"/>
                </a:lnTo>
                <a:lnTo>
                  <a:pt x="256612" y="86282"/>
                </a:lnTo>
                <a:lnTo>
                  <a:pt x="248291" y="86282"/>
                </a:lnTo>
                <a:close/>
              </a:path>
              <a:path w="360044" h="107950">
                <a:moveTo>
                  <a:pt x="283698" y="64055"/>
                </a:moveTo>
                <a:lnTo>
                  <a:pt x="283698" y="58173"/>
                </a:lnTo>
                <a:lnTo>
                  <a:pt x="285168" y="53193"/>
                </a:lnTo>
                <a:lnTo>
                  <a:pt x="288110" y="49116"/>
                </a:lnTo>
                <a:lnTo>
                  <a:pt x="291051" y="45039"/>
                </a:lnTo>
                <a:lnTo>
                  <a:pt x="295332" y="43001"/>
                </a:lnTo>
                <a:lnTo>
                  <a:pt x="300954" y="43001"/>
                </a:lnTo>
                <a:lnTo>
                  <a:pt x="306092" y="43001"/>
                </a:lnTo>
                <a:lnTo>
                  <a:pt x="310346" y="44835"/>
                </a:lnTo>
                <a:lnTo>
                  <a:pt x="313715" y="48502"/>
                </a:lnTo>
                <a:lnTo>
                  <a:pt x="317084" y="52169"/>
                </a:lnTo>
                <a:lnTo>
                  <a:pt x="318769" y="57558"/>
                </a:lnTo>
                <a:lnTo>
                  <a:pt x="318769" y="64669"/>
                </a:lnTo>
                <a:lnTo>
                  <a:pt x="318769" y="71594"/>
                </a:lnTo>
                <a:lnTo>
                  <a:pt x="317066" y="76928"/>
                </a:lnTo>
                <a:lnTo>
                  <a:pt x="313659" y="80669"/>
                </a:lnTo>
                <a:lnTo>
                  <a:pt x="310253" y="84411"/>
                </a:lnTo>
                <a:lnTo>
                  <a:pt x="306036" y="86282"/>
                </a:lnTo>
                <a:lnTo>
                  <a:pt x="301010" y="86282"/>
                </a:lnTo>
                <a:lnTo>
                  <a:pt x="296058" y="86282"/>
                </a:lnTo>
                <a:lnTo>
                  <a:pt x="291935" y="84430"/>
                </a:lnTo>
                <a:lnTo>
                  <a:pt x="288640" y="80725"/>
                </a:lnTo>
                <a:lnTo>
                  <a:pt x="285345" y="77021"/>
                </a:lnTo>
                <a:lnTo>
                  <a:pt x="283698" y="71464"/>
                </a:lnTo>
                <a:lnTo>
                  <a:pt x="283698" y="64055"/>
                </a:lnTo>
                <a:close/>
              </a:path>
              <a:path w="360044" h="107950">
                <a:moveTo>
                  <a:pt x="301233" y="49926"/>
                </a:moveTo>
                <a:lnTo>
                  <a:pt x="298702" y="49926"/>
                </a:lnTo>
                <a:lnTo>
                  <a:pt x="296607" y="51006"/>
                </a:lnTo>
                <a:lnTo>
                  <a:pt x="294951" y="53165"/>
                </a:lnTo>
                <a:lnTo>
                  <a:pt x="293294" y="55324"/>
                </a:lnTo>
                <a:lnTo>
                  <a:pt x="292466" y="59290"/>
                </a:lnTo>
                <a:lnTo>
                  <a:pt x="292466" y="65060"/>
                </a:lnTo>
                <a:lnTo>
                  <a:pt x="292466" y="70273"/>
                </a:lnTo>
                <a:lnTo>
                  <a:pt x="293303" y="73958"/>
                </a:lnTo>
                <a:lnTo>
                  <a:pt x="294979" y="76118"/>
                </a:lnTo>
                <a:lnTo>
                  <a:pt x="296654" y="78277"/>
                </a:lnTo>
                <a:lnTo>
                  <a:pt x="298720" y="79357"/>
                </a:lnTo>
                <a:lnTo>
                  <a:pt x="301178" y="79357"/>
                </a:lnTo>
                <a:lnTo>
                  <a:pt x="303747" y="79357"/>
                </a:lnTo>
                <a:lnTo>
                  <a:pt x="305859" y="78277"/>
                </a:lnTo>
                <a:lnTo>
                  <a:pt x="307516" y="76118"/>
                </a:lnTo>
                <a:lnTo>
                  <a:pt x="309173" y="73958"/>
                </a:lnTo>
                <a:lnTo>
                  <a:pt x="310001" y="70012"/>
                </a:lnTo>
                <a:lnTo>
                  <a:pt x="310001" y="64278"/>
                </a:lnTo>
                <a:lnTo>
                  <a:pt x="310001" y="58992"/>
                </a:lnTo>
                <a:lnTo>
                  <a:pt x="309164" y="55278"/>
                </a:lnTo>
                <a:lnTo>
                  <a:pt x="307488" y="53137"/>
                </a:lnTo>
                <a:lnTo>
                  <a:pt x="305813" y="50996"/>
                </a:lnTo>
                <a:lnTo>
                  <a:pt x="303728" y="49926"/>
                </a:lnTo>
                <a:lnTo>
                  <a:pt x="301233" y="49926"/>
                </a:lnTo>
                <a:close/>
              </a:path>
              <a:path w="360044" h="107950">
                <a:moveTo>
                  <a:pt x="339935" y="107336"/>
                </a:moveTo>
                <a:lnTo>
                  <a:pt x="332731" y="107336"/>
                </a:lnTo>
                <a:lnTo>
                  <a:pt x="340036" y="93929"/>
                </a:lnTo>
                <a:lnTo>
                  <a:pt x="345254" y="80516"/>
                </a:lnTo>
                <a:lnTo>
                  <a:pt x="348385" y="67095"/>
                </a:lnTo>
                <a:lnTo>
                  <a:pt x="349429" y="53668"/>
                </a:lnTo>
                <a:lnTo>
                  <a:pt x="349429" y="46668"/>
                </a:lnTo>
                <a:lnTo>
                  <a:pt x="348628" y="39725"/>
                </a:lnTo>
                <a:lnTo>
                  <a:pt x="347027" y="32837"/>
                </a:lnTo>
                <a:lnTo>
                  <a:pt x="345761" y="27252"/>
                </a:lnTo>
                <a:lnTo>
                  <a:pt x="343993" y="21891"/>
                </a:lnTo>
                <a:lnTo>
                  <a:pt x="341722" y="16753"/>
                </a:lnTo>
                <a:lnTo>
                  <a:pt x="340270" y="13403"/>
                </a:lnTo>
                <a:lnTo>
                  <a:pt x="337273" y="7818"/>
                </a:lnTo>
                <a:lnTo>
                  <a:pt x="332731" y="0"/>
                </a:lnTo>
                <a:lnTo>
                  <a:pt x="339935" y="0"/>
                </a:lnTo>
                <a:lnTo>
                  <a:pt x="357341" y="34303"/>
                </a:lnTo>
                <a:lnTo>
                  <a:pt x="359760" y="53612"/>
                </a:lnTo>
                <a:lnTo>
                  <a:pt x="359399" y="61088"/>
                </a:lnTo>
                <a:lnTo>
                  <a:pt x="343912" y="101863"/>
                </a:lnTo>
                <a:lnTo>
                  <a:pt x="339935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304703" y="3331081"/>
            <a:ext cx="3943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0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(0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1379" y="4053655"/>
            <a:ext cx="9668510" cy="763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15400">
              <a:lnSpc>
                <a:spcPts val="123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  <a:p>
            <a:pPr marL="12700">
              <a:lnSpc>
                <a:spcPts val="1410"/>
              </a:lnSpc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7.</a:t>
            </a:r>
            <a:r>
              <a:rPr sz="1200" spc="8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</a:t>
            </a:r>
            <a:r>
              <a:rPr sz="1200" spc="8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8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оцінюєте</a:t>
            </a:r>
            <a:r>
              <a:rPr sz="1200" spc="9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співвідношення</a:t>
            </a:r>
            <a:r>
              <a:rPr sz="1200" spc="8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теоретичної</a:t>
            </a:r>
            <a:r>
              <a:rPr sz="1200" spc="8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і</a:t>
            </a:r>
            <a:r>
              <a:rPr sz="1200" spc="9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практичної</a:t>
            </a:r>
            <a:r>
              <a:rPr sz="1200" spc="8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частини</a:t>
            </a:r>
            <a:r>
              <a:rPr sz="1200" spc="8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Вашого</a:t>
            </a:r>
            <a:r>
              <a:rPr sz="1200" spc="9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індивідуального</a:t>
            </a:r>
            <a:r>
              <a:rPr sz="1200" spc="8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навчального</a:t>
            </a:r>
            <a:r>
              <a:rPr sz="1200" spc="8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плану?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454079" y="5048054"/>
            <a:ext cx="6976745" cy="1906270"/>
            <a:chOff x="454079" y="5048054"/>
            <a:chExt cx="6976745" cy="1906270"/>
          </a:xfrm>
        </p:grpSpPr>
        <p:sp>
          <p:nvSpPr>
            <p:cNvPr id="35" name="object 35"/>
            <p:cNvSpPr/>
            <p:nvPr/>
          </p:nvSpPr>
          <p:spPr>
            <a:xfrm>
              <a:off x="454079" y="5048054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5143365"/>
              <a:ext cx="114372" cy="114372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66965" y="5324455"/>
              <a:ext cx="114372" cy="114372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66965" y="5658043"/>
              <a:ext cx="114372" cy="114372"/>
            </a:xfrm>
            <a:prstGeom prst="rect">
              <a:avLst/>
            </a:prstGeom>
          </p:spPr>
        </p:pic>
      </p:grpSp>
      <p:sp>
        <p:nvSpPr>
          <p:cNvPr id="39" name="object 39"/>
          <p:cNvSpPr txBox="1"/>
          <p:nvPr/>
        </p:nvSpPr>
        <p:spPr>
          <a:xfrm>
            <a:off x="5016293" y="5069547"/>
            <a:ext cx="2007235" cy="105537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все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влаштовує</a:t>
            </a:r>
            <a:endParaRPr sz="900">
              <a:latin typeface="Microsoft Sans Serif"/>
              <a:cs typeface="Microsoft Sans Serif"/>
            </a:endParaRPr>
          </a:p>
          <a:p>
            <a:pPr marL="12700" marR="5080">
              <a:lnSpc>
                <a:spcPct val="111200"/>
              </a:lnSpc>
              <a:spcBef>
                <a:spcPts val="22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варто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збільшити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кількість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практичних занять</a:t>
            </a:r>
            <a:endParaRPr sz="900">
              <a:latin typeface="Microsoft Sans Serif"/>
              <a:cs typeface="Microsoft Sans Serif"/>
            </a:endParaRPr>
          </a:p>
          <a:p>
            <a:pPr marL="12700" marR="85725">
              <a:lnSpc>
                <a:spcPct val="111200"/>
              </a:lnSpc>
              <a:spcBef>
                <a:spcPts val="22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варто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збільшити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кількість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лекційних занять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важко</a:t>
            </a:r>
            <a:r>
              <a:rPr sz="900" spc="-4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відповісти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2746305" y="5253525"/>
            <a:ext cx="2235200" cy="852805"/>
            <a:chOff x="2746305" y="5253525"/>
            <a:chExt cx="2235200" cy="852805"/>
          </a:xfrm>
        </p:grpSpPr>
        <p:pic>
          <p:nvPicPr>
            <p:cNvPr id="41" name="object 4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66965" y="5991630"/>
              <a:ext cx="114372" cy="114372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2751067" y="6001161"/>
              <a:ext cx="857885" cy="0"/>
            </a:xfrm>
            <a:custGeom>
              <a:avLst/>
              <a:gdLst/>
              <a:ahLst/>
              <a:cxnLst/>
              <a:rect l="l" t="t" r="r" b="b"/>
              <a:pathLst>
                <a:path w="857885">
                  <a:moveTo>
                    <a:pt x="0" y="0"/>
                  </a:moveTo>
                  <a:lnTo>
                    <a:pt x="857796" y="0"/>
                  </a:lnTo>
                  <a:lnTo>
                    <a:pt x="0" y="0"/>
                  </a:lnTo>
                </a:path>
                <a:path w="857885">
                  <a:moveTo>
                    <a:pt x="0" y="0"/>
                  </a:moveTo>
                  <a:lnTo>
                    <a:pt x="857796" y="0"/>
                  </a:lnTo>
                  <a:lnTo>
                    <a:pt x="0" y="0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751067" y="5258288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857796" y="742873"/>
                  </a:moveTo>
                  <a:lnTo>
                    <a:pt x="0" y="742873"/>
                  </a:lnTo>
                  <a:lnTo>
                    <a:pt x="428898" y="0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close/>
                </a:path>
              </a:pathLst>
            </a:custGeom>
            <a:solidFill>
              <a:srgbClr val="DB38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51067" y="5258288"/>
              <a:ext cx="857885" cy="742950"/>
            </a:xfrm>
            <a:custGeom>
              <a:avLst/>
              <a:gdLst/>
              <a:ahLst/>
              <a:cxnLst/>
              <a:rect l="l" t="t" r="r" b="b"/>
              <a:pathLst>
                <a:path w="857885" h="742950">
                  <a:moveTo>
                    <a:pt x="0" y="742873"/>
                  </a:moveTo>
                  <a:lnTo>
                    <a:pt x="428898" y="0"/>
                  </a:lnTo>
                  <a:lnTo>
                    <a:pt x="452988" y="14437"/>
                  </a:lnTo>
                  <a:lnTo>
                    <a:pt x="476567" y="29640"/>
                  </a:lnTo>
                  <a:lnTo>
                    <a:pt x="522193" y="62337"/>
                  </a:lnTo>
                  <a:lnTo>
                    <a:pt x="565585" y="97946"/>
                  </a:lnTo>
                  <a:lnTo>
                    <a:pt x="606553" y="136319"/>
                  </a:lnTo>
                  <a:lnTo>
                    <a:pt x="644926" y="177287"/>
                  </a:lnTo>
                  <a:lnTo>
                    <a:pt x="680535" y="220680"/>
                  </a:lnTo>
                  <a:lnTo>
                    <a:pt x="713233" y="266306"/>
                  </a:lnTo>
                  <a:lnTo>
                    <a:pt x="742873" y="313975"/>
                  </a:lnTo>
                  <a:lnTo>
                    <a:pt x="769336" y="363478"/>
                  </a:lnTo>
                  <a:lnTo>
                    <a:pt x="792500" y="414609"/>
                  </a:lnTo>
                  <a:lnTo>
                    <a:pt x="812275" y="467143"/>
                  </a:lnTo>
                  <a:lnTo>
                    <a:pt x="828567" y="520859"/>
                  </a:lnTo>
                  <a:lnTo>
                    <a:pt x="841315" y="575525"/>
                  </a:lnTo>
                  <a:lnTo>
                    <a:pt x="850457" y="630908"/>
                  </a:lnTo>
                  <a:lnTo>
                    <a:pt x="855961" y="686770"/>
                  </a:lnTo>
                  <a:lnTo>
                    <a:pt x="857796" y="742873"/>
                  </a:lnTo>
                  <a:lnTo>
                    <a:pt x="0" y="74287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3073295" y="5627174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888518" y="5138612"/>
            <a:ext cx="1725295" cy="1725295"/>
            <a:chOff x="1888518" y="5138612"/>
            <a:chExt cx="1725295" cy="1725295"/>
          </a:xfrm>
        </p:grpSpPr>
        <p:sp>
          <p:nvSpPr>
            <p:cNvPr id="47" name="object 47"/>
            <p:cNvSpPr/>
            <p:nvPr/>
          </p:nvSpPr>
          <p:spPr>
            <a:xfrm>
              <a:off x="1893283" y="5143378"/>
              <a:ext cx="1715770" cy="1715770"/>
            </a:xfrm>
            <a:custGeom>
              <a:avLst/>
              <a:gdLst/>
              <a:ahLst/>
              <a:cxnLst/>
              <a:rect l="l" t="t" r="r" b="b"/>
              <a:pathLst>
                <a:path w="1715770" h="1715770">
                  <a:moveTo>
                    <a:pt x="871818" y="1715465"/>
                  </a:moveTo>
                  <a:lnTo>
                    <a:pt x="825041" y="1714954"/>
                  </a:lnTo>
                  <a:lnTo>
                    <a:pt x="778362" y="1711895"/>
                  </a:lnTo>
                  <a:lnTo>
                    <a:pt x="731918" y="1706295"/>
                  </a:lnTo>
                  <a:lnTo>
                    <a:pt x="685849" y="1698172"/>
                  </a:lnTo>
                  <a:lnTo>
                    <a:pt x="640292" y="1687550"/>
                  </a:lnTo>
                  <a:lnTo>
                    <a:pt x="595381" y="1674459"/>
                  </a:lnTo>
                  <a:lnTo>
                    <a:pt x="551250" y="1658940"/>
                  </a:lnTo>
                  <a:lnTo>
                    <a:pt x="508031" y="1641038"/>
                  </a:lnTo>
                  <a:lnTo>
                    <a:pt x="465853" y="1620807"/>
                  </a:lnTo>
                  <a:lnTo>
                    <a:pt x="424840" y="1598306"/>
                  </a:lnTo>
                  <a:lnTo>
                    <a:pt x="385114" y="1573603"/>
                  </a:lnTo>
                  <a:lnTo>
                    <a:pt x="346794" y="1546772"/>
                  </a:lnTo>
                  <a:lnTo>
                    <a:pt x="309994" y="1517891"/>
                  </a:lnTo>
                  <a:lnTo>
                    <a:pt x="274824" y="1487047"/>
                  </a:lnTo>
                  <a:lnTo>
                    <a:pt x="241387" y="1454331"/>
                  </a:lnTo>
                  <a:lnTo>
                    <a:pt x="209783" y="1419842"/>
                  </a:lnTo>
                  <a:lnTo>
                    <a:pt x="180106" y="1383680"/>
                  </a:lnTo>
                  <a:lnTo>
                    <a:pt x="152445" y="1345955"/>
                  </a:lnTo>
                  <a:lnTo>
                    <a:pt x="126881" y="1306778"/>
                  </a:lnTo>
                  <a:lnTo>
                    <a:pt x="103491" y="1266266"/>
                  </a:lnTo>
                  <a:lnTo>
                    <a:pt x="82345" y="1224538"/>
                  </a:lnTo>
                  <a:lnTo>
                    <a:pt x="63504" y="1181720"/>
                  </a:lnTo>
                  <a:lnTo>
                    <a:pt x="47026" y="1137939"/>
                  </a:lnTo>
                  <a:lnTo>
                    <a:pt x="32959" y="1093324"/>
                  </a:lnTo>
                  <a:lnTo>
                    <a:pt x="21345" y="1048009"/>
                  </a:lnTo>
                  <a:lnTo>
                    <a:pt x="12219" y="1002128"/>
                  </a:lnTo>
                  <a:lnTo>
                    <a:pt x="5607" y="955818"/>
                  </a:lnTo>
                  <a:lnTo>
                    <a:pt x="1530" y="909216"/>
                  </a:lnTo>
                  <a:lnTo>
                    <a:pt x="0" y="862462"/>
                  </a:lnTo>
                  <a:lnTo>
                    <a:pt x="191" y="839070"/>
                  </a:lnTo>
                  <a:lnTo>
                    <a:pt x="2486" y="792347"/>
                  </a:lnTo>
                  <a:lnTo>
                    <a:pt x="7325" y="745818"/>
                  </a:lnTo>
                  <a:lnTo>
                    <a:pt x="14694" y="699623"/>
                  </a:lnTo>
                  <a:lnTo>
                    <a:pt x="24570" y="653897"/>
                  </a:lnTo>
                  <a:lnTo>
                    <a:pt x="36923" y="608778"/>
                  </a:lnTo>
                  <a:lnTo>
                    <a:pt x="51718" y="564400"/>
                  </a:lnTo>
                  <a:lnTo>
                    <a:pt x="68911" y="520894"/>
                  </a:lnTo>
                  <a:lnTo>
                    <a:pt x="88449" y="478390"/>
                  </a:lnTo>
                  <a:lnTo>
                    <a:pt x="110275" y="437014"/>
                  </a:lnTo>
                  <a:lnTo>
                    <a:pt x="134325" y="396890"/>
                  </a:lnTo>
                  <a:lnTo>
                    <a:pt x="160526" y="358136"/>
                  </a:lnTo>
                  <a:lnTo>
                    <a:pt x="188801" y="320868"/>
                  </a:lnTo>
                  <a:lnTo>
                    <a:pt x="219066" y="285197"/>
                  </a:lnTo>
                  <a:lnTo>
                    <a:pt x="251229" y="251230"/>
                  </a:lnTo>
                  <a:lnTo>
                    <a:pt x="285197" y="219066"/>
                  </a:lnTo>
                  <a:lnTo>
                    <a:pt x="320868" y="188801"/>
                  </a:lnTo>
                  <a:lnTo>
                    <a:pt x="358136" y="160526"/>
                  </a:lnTo>
                  <a:lnTo>
                    <a:pt x="396889" y="134325"/>
                  </a:lnTo>
                  <a:lnTo>
                    <a:pt x="437014" y="110275"/>
                  </a:lnTo>
                  <a:lnTo>
                    <a:pt x="478389" y="88449"/>
                  </a:lnTo>
                  <a:lnTo>
                    <a:pt x="520893" y="68911"/>
                  </a:lnTo>
                  <a:lnTo>
                    <a:pt x="564399" y="51718"/>
                  </a:lnTo>
                  <a:lnTo>
                    <a:pt x="608778" y="36923"/>
                  </a:lnTo>
                  <a:lnTo>
                    <a:pt x="653897" y="24569"/>
                  </a:lnTo>
                  <a:lnTo>
                    <a:pt x="699622" y="14694"/>
                  </a:lnTo>
                  <a:lnTo>
                    <a:pt x="745818" y="7325"/>
                  </a:lnTo>
                  <a:lnTo>
                    <a:pt x="792347" y="2486"/>
                  </a:lnTo>
                  <a:lnTo>
                    <a:pt x="839070" y="191"/>
                  </a:lnTo>
                  <a:lnTo>
                    <a:pt x="862462" y="0"/>
                  </a:lnTo>
                  <a:lnTo>
                    <a:pt x="885849" y="446"/>
                  </a:lnTo>
                  <a:lnTo>
                    <a:pt x="932545" y="3251"/>
                  </a:lnTo>
                  <a:lnTo>
                    <a:pt x="979018" y="8597"/>
                  </a:lnTo>
                  <a:lnTo>
                    <a:pt x="1025131" y="16469"/>
                  </a:lnTo>
                  <a:lnTo>
                    <a:pt x="1070746" y="26843"/>
                  </a:lnTo>
                  <a:lnTo>
                    <a:pt x="1115727" y="39688"/>
                  </a:lnTo>
                  <a:lnTo>
                    <a:pt x="1159942" y="54966"/>
                  </a:lnTo>
                  <a:lnTo>
                    <a:pt x="1203258" y="72632"/>
                  </a:lnTo>
                  <a:lnTo>
                    <a:pt x="1245546" y="92633"/>
                  </a:lnTo>
                  <a:lnTo>
                    <a:pt x="1286681" y="114910"/>
                  </a:lnTo>
                  <a:lnTo>
                    <a:pt x="857783" y="857783"/>
                  </a:lnTo>
                  <a:lnTo>
                    <a:pt x="1715579" y="857783"/>
                  </a:lnTo>
                  <a:lnTo>
                    <a:pt x="1714304" y="904545"/>
                  </a:lnTo>
                  <a:lnTo>
                    <a:pt x="1710481" y="951169"/>
                  </a:lnTo>
                  <a:lnTo>
                    <a:pt x="1704122" y="997514"/>
                  </a:lnTo>
                  <a:lnTo>
                    <a:pt x="1695246" y="1043444"/>
                  </a:lnTo>
                  <a:lnTo>
                    <a:pt x="1683880" y="1088822"/>
                  </a:lnTo>
                  <a:lnTo>
                    <a:pt x="1670056" y="1133513"/>
                  </a:lnTo>
                  <a:lnTo>
                    <a:pt x="1653817" y="1177383"/>
                  </a:lnTo>
                  <a:lnTo>
                    <a:pt x="1635210" y="1220303"/>
                  </a:lnTo>
                  <a:lnTo>
                    <a:pt x="1614292" y="1262146"/>
                  </a:lnTo>
                  <a:lnTo>
                    <a:pt x="1591123" y="1302785"/>
                  </a:lnTo>
                  <a:lnTo>
                    <a:pt x="1565774" y="1342101"/>
                  </a:lnTo>
                  <a:lnTo>
                    <a:pt x="1538319" y="1379976"/>
                  </a:lnTo>
                  <a:lnTo>
                    <a:pt x="1508840" y="1416299"/>
                  </a:lnTo>
                  <a:lnTo>
                    <a:pt x="1477424" y="1450960"/>
                  </a:lnTo>
                  <a:lnTo>
                    <a:pt x="1444166" y="1483858"/>
                  </a:lnTo>
                  <a:lnTo>
                    <a:pt x="1409164" y="1514893"/>
                  </a:lnTo>
                  <a:lnTo>
                    <a:pt x="1372522" y="1543974"/>
                  </a:lnTo>
                  <a:lnTo>
                    <a:pt x="1334349" y="1571015"/>
                  </a:lnTo>
                  <a:lnTo>
                    <a:pt x="1294759" y="1595934"/>
                  </a:lnTo>
                  <a:lnTo>
                    <a:pt x="1253869" y="1618658"/>
                  </a:lnTo>
                  <a:lnTo>
                    <a:pt x="1211802" y="1639119"/>
                  </a:lnTo>
                  <a:lnTo>
                    <a:pt x="1168681" y="1657256"/>
                  </a:lnTo>
                  <a:lnTo>
                    <a:pt x="1124636" y="1673016"/>
                  </a:lnTo>
                  <a:lnTo>
                    <a:pt x="1079797" y="1686351"/>
                  </a:lnTo>
                  <a:lnTo>
                    <a:pt x="1034298" y="1697222"/>
                  </a:lnTo>
                  <a:lnTo>
                    <a:pt x="988274" y="1705596"/>
                  </a:lnTo>
                  <a:lnTo>
                    <a:pt x="941862" y="1711449"/>
                  </a:lnTo>
                  <a:lnTo>
                    <a:pt x="895200" y="1714763"/>
                  </a:lnTo>
                  <a:lnTo>
                    <a:pt x="871818" y="1715465"/>
                  </a:lnTo>
                  <a:close/>
                </a:path>
              </a:pathLst>
            </a:custGeom>
            <a:solidFill>
              <a:srgbClr val="3366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93283" y="5143378"/>
              <a:ext cx="1715770" cy="1715770"/>
            </a:xfrm>
            <a:custGeom>
              <a:avLst/>
              <a:gdLst/>
              <a:ahLst/>
              <a:cxnLst/>
              <a:rect l="l" t="t" r="r" b="b"/>
              <a:pathLst>
                <a:path w="1715770" h="1715770">
                  <a:moveTo>
                    <a:pt x="857783" y="857783"/>
                  </a:moveTo>
                  <a:lnTo>
                    <a:pt x="1715579" y="857783"/>
                  </a:lnTo>
                  <a:lnTo>
                    <a:pt x="1715500" y="869480"/>
                  </a:lnTo>
                  <a:lnTo>
                    <a:pt x="1715261" y="881173"/>
                  </a:lnTo>
                  <a:lnTo>
                    <a:pt x="1712710" y="927883"/>
                  </a:lnTo>
                  <a:lnTo>
                    <a:pt x="1707618" y="974385"/>
                  </a:lnTo>
                  <a:lnTo>
                    <a:pt x="1699997" y="1020540"/>
                  </a:lnTo>
                  <a:lnTo>
                    <a:pt x="1689873" y="1066211"/>
                  </a:lnTo>
                  <a:lnTo>
                    <a:pt x="1677273" y="1111262"/>
                  </a:lnTo>
                  <a:lnTo>
                    <a:pt x="1662236" y="1155559"/>
                  </a:lnTo>
                  <a:lnTo>
                    <a:pt x="1644807" y="1198970"/>
                  </a:lnTo>
                  <a:lnTo>
                    <a:pt x="1625037" y="1241367"/>
                  </a:lnTo>
                  <a:lnTo>
                    <a:pt x="1602985" y="1282623"/>
                  </a:lnTo>
                  <a:lnTo>
                    <a:pt x="1578717" y="1322616"/>
                  </a:lnTo>
                  <a:lnTo>
                    <a:pt x="1552305" y="1361226"/>
                  </a:lnTo>
                  <a:lnTo>
                    <a:pt x="1523827" y="1398339"/>
                  </a:lnTo>
                  <a:lnTo>
                    <a:pt x="1493368" y="1433844"/>
                  </a:lnTo>
                  <a:lnTo>
                    <a:pt x="1461020" y="1467636"/>
                  </a:lnTo>
                  <a:lnTo>
                    <a:pt x="1426877" y="1499614"/>
                  </a:lnTo>
                  <a:lnTo>
                    <a:pt x="1391041" y="1529684"/>
                  </a:lnTo>
                  <a:lnTo>
                    <a:pt x="1353620" y="1557755"/>
                  </a:lnTo>
                  <a:lnTo>
                    <a:pt x="1314724" y="1583744"/>
                  </a:lnTo>
                  <a:lnTo>
                    <a:pt x="1274469" y="1607575"/>
                  </a:lnTo>
                  <a:lnTo>
                    <a:pt x="1232975" y="1629175"/>
                  </a:lnTo>
                  <a:lnTo>
                    <a:pt x="1190365" y="1648482"/>
                  </a:lnTo>
                  <a:lnTo>
                    <a:pt x="1146766" y="1665436"/>
                  </a:lnTo>
                  <a:lnTo>
                    <a:pt x="1102308" y="1679989"/>
                  </a:lnTo>
                  <a:lnTo>
                    <a:pt x="1057122" y="1692097"/>
                  </a:lnTo>
                  <a:lnTo>
                    <a:pt x="1011343" y="1701723"/>
                  </a:lnTo>
                  <a:lnTo>
                    <a:pt x="965108" y="1708839"/>
                  </a:lnTo>
                  <a:lnTo>
                    <a:pt x="918553" y="1713424"/>
                  </a:lnTo>
                  <a:lnTo>
                    <a:pt x="871818" y="1715465"/>
                  </a:lnTo>
                  <a:lnTo>
                    <a:pt x="860124" y="1715576"/>
                  </a:lnTo>
                  <a:lnTo>
                    <a:pt x="848426" y="1715528"/>
                  </a:lnTo>
                  <a:lnTo>
                    <a:pt x="801681" y="1713743"/>
                  </a:lnTo>
                  <a:lnTo>
                    <a:pt x="755102" y="1709412"/>
                  </a:lnTo>
                  <a:lnTo>
                    <a:pt x="708828" y="1702548"/>
                  </a:lnTo>
                  <a:lnTo>
                    <a:pt x="662998" y="1693171"/>
                  </a:lnTo>
                  <a:lnTo>
                    <a:pt x="617747" y="1681311"/>
                  </a:lnTo>
                  <a:lnTo>
                    <a:pt x="573210" y="1667000"/>
                  </a:lnTo>
                  <a:lnTo>
                    <a:pt x="529519" y="1650284"/>
                  </a:lnTo>
                  <a:lnTo>
                    <a:pt x="486804" y="1631210"/>
                  </a:lnTo>
                  <a:lnTo>
                    <a:pt x="445193" y="1609836"/>
                  </a:lnTo>
                  <a:lnTo>
                    <a:pt x="404809" y="1586226"/>
                  </a:lnTo>
                  <a:lnTo>
                    <a:pt x="365771" y="1560449"/>
                  </a:lnTo>
                  <a:lnTo>
                    <a:pt x="328198" y="1532582"/>
                  </a:lnTo>
                  <a:lnTo>
                    <a:pt x="292199" y="1502709"/>
                  </a:lnTo>
                  <a:lnTo>
                    <a:pt x="257882" y="1470917"/>
                  </a:lnTo>
                  <a:lnTo>
                    <a:pt x="225349" y="1437302"/>
                  </a:lnTo>
                  <a:lnTo>
                    <a:pt x="194698" y="1401963"/>
                  </a:lnTo>
                  <a:lnTo>
                    <a:pt x="166018" y="1365006"/>
                  </a:lnTo>
                  <a:lnTo>
                    <a:pt x="139396" y="1326541"/>
                  </a:lnTo>
                  <a:lnTo>
                    <a:pt x="114910" y="1286681"/>
                  </a:lnTo>
                  <a:lnTo>
                    <a:pt x="92633" y="1245546"/>
                  </a:lnTo>
                  <a:lnTo>
                    <a:pt x="72632" y="1203258"/>
                  </a:lnTo>
                  <a:lnTo>
                    <a:pt x="54967" y="1159942"/>
                  </a:lnTo>
                  <a:lnTo>
                    <a:pt x="39688" y="1115727"/>
                  </a:lnTo>
                  <a:lnTo>
                    <a:pt x="26843" y="1070746"/>
                  </a:lnTo>
                  <a:lnTo>
                    <a:pt x="16469" y="1025131"/>
                  </a:lnTo>
                  <a:lnTo>
                    <a:pt x="8597" y="979018"/>
                  </a:lnTo>
                  <a:lnTo>
                    <a:pt x="3251" y="932545"/>
                  </a:lnTo>
                  <a:lnTo>
                    <a:pt x="446" y="885850"/>
                  </a:lnTo>
                  <a:lnTo>
                    <a:pt x="0" y="862462"/>
                  </a:lnTo>
                  <a:lnTo>
                    <a:pt x="15" y="850767"/>
                  </a:lnTo>
                  <a:lnTo>
                    <a:pt x="1674" y="804016"/>
                  </a:lnTo>
                  <a:lnTo>
                    <a:pt x="5878" y="757426"/>
                  </a:lnTo>
                  <a:lnTo>
                    <a:pt x="12615" y="711134"/>
                  </a:lnTo>
                  <a:lnTo>
                    <a:pt x="21867" y="665278"/>
                  </a:lnTo>
                  <a:lnTo>
                    <a:pt x="33604" y="619995"/>
                  </a:lnTo>
                  <a:lnTo>
                    <a:pt x="47792" y="575419"/>
                  </a:lnTo>
                  <a:lnTo>
                    <a:pt x="64390" y="531682"/>
                  </a:lnTo>
                  <a:lnTo>
                    <a:pt x="83347" y="488916"/>
                  </a:lnTo>
                  <a:lnTo>
                    <a:pt x="104607" y="447246"/>
                  </a:lnTo>
                  <a:lnTo>
                    <a:pt x="128107" y="406798"/>
                  </a:lnTo>
                  <a:lnTo>
                    <a:pt x="153778" y="367690"/>
                  </a:lnTo>
                  <a:lnTo>
                    <a:pt x="181542" y="330041"/>
                  </a:lnTo>
                  <a:lnTo>
                    <a:pt x="211317" y="293960"/>
                  </a:lnTo>
                  <a:lnTo>
                    <a:pt x="243015" y="259557"/>
                  </a:lnTo>
                  <a:lnTo>
                    <a:pt x="276541" y="226933"/>
                  </a:lnTo>
                  <a:lnTo>
                    <a:pt x="311796" y="196185"/>
                  </a:lnTo>
                  <a:lnTo>
                    <a:pt x="348674" y="167404"/>
                  </a:lnTo>
                  <a:lnTo>
                    <a:pt x="387067" y="140677"/>
                  </a:lnTo>
                  <a:lnTo>
                    <a:pt x="426860" y="116083"/>
                  </a:lnTo>
                  <a:lnTo>
                    <a:pt x="467934" y="93694"/>
                  </a:lnTo>
                  <a:lnTo>
                    <a:pt x="510167" y="73578"/>
                  </a:lnTo>
                  <a:lnTo>
                    <a:pt x="553435" y="55794"/>
                  </a:lnTo>
                  <a:lnTo>
                    <a:pt x="597607" y="40395"/>
                  </a:lnTo>
                  <a:lnTo>
                    <a:pt x="642554" y="27427"/>
                  </a:lnTo>
                  <a:lnTo>
                    <a:pt x="688140" y="16929"/>
                  </a:lnTo>
                  <a:lnTo>
                    <a:pt x="734231" y="8931"/>
                  </a:lnTo>
                  <a:lnTo>
                    <a:pt x="780690" y="3458"/>
                  </a:lnTo>
                  <a:lnTo>
                    <a:pt x="827378" y="526"/>
                  </a:lnTo>
                  <a:lnTo>
                    <a:pt x="862462" y="0"/>
                  </a:lnTo>
                  <a:lnTo>
                    <a:pt x="874156" y="143"/>
                  </a:lnTo>
                  <a:lnTo>
                    <a:pt x="920885" y="2311"/>
                  </a:lnTo>
                  <a:lnTo>
                    <a:pt x="967427" y="7023"/>
                  </a:lnTo>
                  <a:lnTo>
                    <a:pt x="1013643" y="14265"/>
                  </a:lnTo>
                  <a:lnTo>
                    <a:pt x="1059395" y="24016"/>
                  </a:lnTo>
                  <a:lnTo>
                    <a:pt x="1104548" y="36247"/>
                  </a:lnTo>
                  <a:lnTo>
                    <a:pt x="1148966" y="50921"/>
                  </a:lnTo>
                  <a:lnTo>
                    <a:pt x="1192519" y="67994"/>
                  </a:lnTo>
                  <a:lnTo>
                    <a:pt x="1235076" y="87417"/>
                  </a:lnTo>
                  <a:lnTo>
                    <a:pt x="1276511" y="109130"/>
                  </a:lnTo>
                  <a:lnTo>
                    <a:pt x="857783" y="857783"/>
                  </a:lnTo>
                </a:path>
              </a:pathLst>
            </a:custGeom>
            <a:ln w="953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2079234" y="6200974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83,3%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51" name="object 5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7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chemeClr val="accent6">
                <a:lumMod val="20000"/>
                <a:lumOff val="80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4"/>
            <a:ext cx="9807575" cy="6205220"/>
          </a:xfrm>
          <a:custGeom>
            <a:avLst/>
            <a:gdLst/>
            <a:ahLst/>
            <a:cxnLst/>
            <a:rect l="l" t="t" r="r" b="b"/>
            <a:pathLst>
              <a:path w="9807575" h="6205220">
                <a:moveTo>
                  <a:pt x="0" y="3140487"/>
                </a:moveTo>
                <a:lnTo>
                  <a:pt x="0" y="71483"/>
                </a:lnTo>
                <a:lnTo>
                  <a:pt x="0" y="66787"/>
                </a:lnTo>
                <a:lnTo>
                  <a:pt x="457" y="62137"/>
                </a:lnTo>
                <a:lnTo>
                  <a:pt x="1373" y="57533"/>
                </a:lnTo>
                <a:lnTo>
                  <a:pt x="2289" y="52930"/>
                </a:lnTo>
                <a:lnTo>
                  <a:pt x="3645" y="48460"/>
                </a:lnTo>
                <a:lnTo>
                  <a:pt x="5441" y="44125"/>
                </a:lnTo>
                <a:lnTo>
                  <a:pt x="7237" y="39788"/>
                </a:lnTo>
                <a:lnTo>
                  <a:pt x="9439" y="35667"/>
                </a:lnTo>
                <a:lnTo>
                  <a:pt x="12047" y="31765"/>
                </a:lnTo>
                <a:lnTo>
                  <a:pt x="14654" y="27862"/>
                </a:lnTo>
                <a:lnTo>
                  <a:pt x="17617" y="24253"/>
                </a:lnTo>
                <a:lnTo>
                  <a:pt x="20936" y="20934"/>
                </a:lnTo>
                <a:lnTo>
                  <a:pt x="24255" y="17614"/>
                </a:lnTo>
                <a:lnTo>
                  <a:pt x="44127" y="5438"/>
                </a:lnTo>
                <a:lnTo>
                  <a:pt x="48464" y="3643"/>
                </a:lnTo>
                <a:lnTo>
                  <a:pt x="52933" y="2287"/>
                </a:lnTo>
                <a:lnTo>
                  <a:pt x="57537" y="1372"/>
                </a:lnTo>
                <a:lnTo>
                  <a:pt x="62140" y="458"/>
                </a:lnTo>
                <a:lnTo>
                  <a:pt x="66789" y="0"/>
                </a:lnTo>
                <a:lnTo>
                  <a:pt x="71483" y="0"/>
                </a:lnTo>
                <a:lnTo>
                  <a:pt x="9735988" y="0"/>
                </a:lnTo>
                <a:lnTo>
                  <a:pt x="9740681" y="0"/>
                </a:lnTo>
                <a:lnTo>
                  <a:pt x="9745329" y="458"/>
                </a:lnTo>
                <a:lnTo>
                  <a:pt x="9749933" y="1372"/>
                </a:lnTo>
                <a:lnTo>
                  <a:pt x="9754537" y="2287"/>
                </a:lnTo>
                <a:lnTo>
                  <a:pt x="9759006" y="3643"/>
                </a:lnTo>
                <a:lnTo>
                  <a:pt x="9763342" y="5438"/>
                </a:lnTo>
                <a:lnTo>
                  <a:pt x="9767678" y="7232"/>
                </a:lnTo>
                <a:lnTo>
                  <a:pt x="9771798" y="9435"/>
                </a:lnTo>
                <a:lnTo>
                  <a:pt x="9775700" y="12044"/>
                </a:lnTo>
                <a:lnTo>
                  <a:pt x="9779604" y="14653"/>
                </a:lnTo>
                <a:lnTo>
                  <a:pt x="9783214" y="17614"/>
                </a:lnTo>
                <a:lnTo>
                  <a:pt x="9786533" y="20934"/>
                </a:lnTo>
                <a:lnTo>
                  <a:pt x="9789852" y="24253"/>
                </a:lnTo>
                <a:lnTo>
                  <a:pt x="9792816" y="27865"/>
                </a:lnTo>
                <a:lnTo>
                  <a:pt x="9795423" y="31767"/>
                </a:lnTo>
                <a:lnTo>
                  <a:pt x="9798030" y="35669"/>
                </a:lnTo>
                <a:lnTo>
                  <a:pt x="9800233" y="39788"/>
                </a:lnTo>
                <a:lnTo>
                  <a:pt x="9802028" y="44125"/>
                </a:lnTo>
                <a:lnTo>
                  <a:pt x="9803824" y="48460"/>
                </a:lnTo>
                <a:lnTo>
                  <a:pt x="9805180" y="52930"/>
                </a:lnTo>
                <a:lnTo>
                  <a:pt x="9806096" y="57533"/>
                </a:lnTo>
                <a:lnTo>
                  <a:pt x="9807012" y="62137"/>
                </a:lnTo>
                <a:lnTo>
                  <a:pt x="9807471" y="66787"/>
                </a:lnTo>
                <a:lnTo>
                  <a:pt x="9807471" y="71483"/>
                </a:lnTo>
                <a:lnTo>
                  <a:pt x="9807471" y="3140487"/>
                </a:lnTo>
                <a:lnTo>
                  <a:pt x="9807471" y="3145178"/>
                </a:lnTo>
                <a:lnTo>
                  <a:pt x="9807012" y="3149825"/>
                </a:lnTo>
                <a:lnTo>
                  <a:pt x="9806097" y="3154427"/>
                </a:lnTo>
                <a:lnTo>
                  <a:pt x="9805181" y="3159033"/>
                </a:lnTo>
                <a:lnTo>
                  <a:pt x="9803824" y="3163503"/>
                </a:lnTo>
                <a:lnTo>
                  <a:pt x="9802028" y="3167837"/>
                </a:lnTo>
                <a:lnTo>
                  <a:pt x="9800233" y="3172173"/>
                </a:lnTo>
                <a:lnTo>
                  <a:pt x="9798030" y="3176293"/>
                </a:lnTo>
                <a:lnTo>
                  <a:pt x="9795422" y="3180196"/>
                </a:lnTo>
                <a:lnTo>
                  <a:pt x="9792815" y="3184098"/>
                </a:lnTo>
                <a:lnTo>
                  <a:pt x="9775700" y="3199921"/>
                </a:lnTo>
                <a:lnTo>
                  <a:pt x="9771798" y="3202530"/>
                </a:lnTo>
                <a:lnTo>
                  <a:pt x="9767678" y="3204731"/>
                </a:lnTo>
                <a:lnTo>
                  <a:pt x="9763342" y="3206525"/>
                </a:lnTo>
                <a:lnTo>
                  <a:pt x="9759006" y="3208322"/>
                </a:lnTo>
                <a:lnTo>
                  <a:pt x="9735988" y="3211970"/>
                </a:lnTo>
                <a:lnTo>
                  <a:pt x="71483" y="3211970"/>
                </a:lnTo>
                <a:lnTo>
                  <a:pt x="44127" y="3206525"/>
                </a:lnTo>
                <a:lnTo>
                  <a:pt x="39791" y="3204731"/>
                </a:lnTo>
                <a:lnTo>
                  <a:pt x="9439" y="3176293"/>
                </a:lnTo>
                <a:lnTo>
                  <a:pt x="5441" y="3167837"/>
                </a:lnTo>
                <a:lnTo>
                  <a:pt x="3645" y="3163503"/>
                </a:lnTo>
                <a:lnTo>
                  <a:pt x="2289" y="3159033"/>
                </a:lnTo>
                <a:lnTo>
                  <a:pt x="1373" y="3154430"/>
                </a:lnTo>
                <a:lnTo>
                  <a:pt x="457" y="3149825"/>
                </a:lnTo>
                <a:lnTo>
                  <a:pt x="0" y="3145178"/>
                </a:lnTo>
                <a:lnTo>
                  <a:pt x="0" y="3140487"/>
                </a:lnTo>
                <a:close/>
              </a:path>
              <a:path w="9807575" h="6205220">
                <a:moveTo>
                  <a:pt x="0" y="6133243"/>
                </a:moveTo>
                <a:lnTo>
                  <a:pt x="0" y="3292984"/>
                </a:lnTo>
                <a:lnTo>
                  <a:pt x="0" y="3288291"/>
                </a:lnTo>
                <a:lnTo>
                  <a:pt x="457" y="3283642"/>
                </a:lnTo>
                <a:lnTo>
                  <a:pt x="12047" y="3253271"/>
                </a:lnTo>
                <a:lnTo>
                  <a:pt x="14654" y="3249368"/>
                </a:lnTo>
                <a:lnTo>
                  <a:pt x="17617" y="3245757"/>
                </a:lnTo>
                <a:lnTo>
                  <a:pt x="20936" y="3242439"/>
                </a:lnTo>
                <a:lnTo>
                  <a:pt x="24255" y="3239118"/>
                </a:lnTo>
                <a:lnTo>
                  <a:pt x="44127" y="3226942"/>
                </a:lnTo>
                <a:lnTo>
                  <a:pt x="48464" y="3225145"/>
                </a:lnTo>
                <a:lnTo>
                  <a:pt x="52933" y="3223789"/>
                </a:lnTo>
                <a:lnTo>
                  <a:pt x="57537" y="3222872"/>
                </a:lnTo>
                <a:lnTo>
                  <a:pt x="62140" y="3221958"/>
                </a:lnTo>
                <a:lnTo>
                  <a:pt x="66789" y="3221501"/>
                </a:lnTo>
                <a:lnTo>
                  <a:pt x="71483" y="3221501"/>
                </a:lnTo>
                <a:lnTo>
                  <a:pt x="9735988" y="3221501"/>
                </a:lnTo>
                <a:lnTo>
                  <a:pt x="9740681" y="3221501"/>
                </a:lnTo>
                <a:lnTo>
                  <a:pt x="9745329" y="3221960"/>
                </a:lnTo>
                <a:lnTo>
                  <a:pt x="9749933" y="3222874"/>
                </a:lnTo>
                <a:lnTo>
                  <a:pt x="9754537" y="3223791"/>
                </a:lnTo>
                <a:lnTo>
                  <a:pt x="9759006" y="3225148"/>
                </a:lnTo>
                <a:lnTo>
                  <a:pt x="9763342" y="3226943"/>
                </a:lnTo>
                <a:lnTo>
                  <a:pt x="9767678" y="3228738"/>
                </a:lnTo>
                <a:lnTo>
                  <a:pt x="9771798" y="3230939"/>
                </a:lnTo>
                <a:lnTo>
                  <a:pt x="9775700" y="3233548"/>
                </a:lnTo>
                <a:lnTo>
                  <a:pt x="9779604" y="3236156"/>
                </a:lnTo>
                <a:lnTo>
                  <a:pt x="9783214" y="3239118"/>
                </a:lnTo>
                <a:lnTo>
                  <a:pt x="9786533" y="3242439"/>
                </a:lnTo>
                <a:lnTo>
                  <a:pt x="9789852" y="3245757"/>
                </a:lnTo>
                <a:lnTo>
                  <a:pt x="9792816" y="3249368"/>
                </a:lnTo>
                <a:lnTo>
                  <a:pt x="9795423" y="3253271"/>
                </a:lnTo>
                <a:lnTo>
                  <a:pt x="9798030" y="3257173"/>
                </a:lnTo>
                <a:lnTo>
                  <a:pt x="9806096" y="3279036"/>
                </a:lnTo>
                <a:lnTo>
                  <a:pt x="9807012" y="3283642"/>
                </a:lnTo>
                <a:lnTo>
                  <a:pt x="9807471" y="3288291"/>
                </a:lnTo>
                <a:lnTo>
                  <a:pt x="9807471" y="3292984"/>
                </a:lnTo>
                <a:lnTo>
                  <a:pt x="9807471" y="6133243"/>
                </a:lnTo>
                <a:lnTo>
                  <a:pt x="9807471" y="6137936"/>
                </a:lnTo>
                <a:lnTo>
                  <a:pt x="9807012" y="6142584"/>
                </a:lnTo>
                <a:lnTo>
                  <a:pt x="9806097" y="6147186"/>
                </a:lnTo>
                <a:lnTo>
                  <a:pt x="9805181" y="6151791"/>
                </a:lnTo>
                <a:lnTo>
                  <a:pt x="9803824" y="6156261"/>
                </a:lnTo>
                <a:lnTo>
                  <a:pt x="9802028" y="6160596"/>
                </a:lnTo>
                <a:lnTo>
                  <a:pt x="9800233" y="6164931"/>
                </a:lnTo>
                <a:lnTo>
                  <a:pt x="9771798" y="6195284"/>
                </a:lnTo>
                <a:lnTo>
                  <a:pt x="9735988" y="6204726"/>
                </a:lnTo>
                <a:lnTo>
                  <a:pt x="71483" y="6204726"/>
                </a:lnTo>
                <a:lnTo>
                  <a:pt x="31769" y="6192675"/>
                </a:lnTo>
                <a:lnTo>
                  <a:pt x="27866" y="6190069"/>
                </a:lnTo>
                <a:lnTo>
                  <a:pt x="3645" y="6156261"/>
                </a:lnTo>
                <a:lnTo>
                  <a:pt x="1373" y="6147186"/>
                </a:lnTo>
                <a:lnTo>
                  <a:pt x="457" y="6142584"/>
                </a:lnTo>
                <a:lnTo>
                  <a:pt x="0" y="6137936"/>
                </a:lnTo>
                <a:lnTo>
                  <a:pt x="0" y="6133243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79" y="557657"/>
            <a:ext cx="8336280" cy="88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99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8.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оптимальне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навантаження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Вас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як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здобувача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вищої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освіти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(кількість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дисциплін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</a:t>
            </a:r>
            <a:r>
              <a:rPr sz="1200" spc="6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семестр,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кількість</a:t>
            </a:r>
            <a:r>
              <a:rPr sz="12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годин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аудиторної</a:t>
            </a:r>
            <a:r>
              <a:rPr sz="1200" spc="9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і</a:t>
            </a:r>
            <a:r>
              <a:rPr sz="1200" spc="10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самостійної</a:t>
            </a:r>
            <a:r>
              <a:rPr sz="1200" spc="10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роботи</a:t>
            </a:r>
            <a:r>
              <a:rPr sz="1200" spc="9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на</a:t>
            </a:r>
            <a:r>
              <a:rPr sz="1200" spc="10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тиждень)?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379" y="3824908"/>
            <a:ext cx="6831965" cy="61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9.</a:t>
            </a:r>
            <a:r>
              <a:rPr sz="1200" spc="4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Чи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маєте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звертатися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до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викладача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позааудиторний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час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для</a:t>
            </a:r>
            <a:r>
              <a:rPr sz="1200" spc="5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консультацій?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44442" y="450909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4079" y="1674057"/>
            <a:ext cx="6976745" cy="1906270"/>
            <a:chOff x="454079" y="1674057"/>
            <a:chExt cx="6976745" cy="1906270"/>
          </a:xfrm>
        </p:grpSpPr>
        <p:sp>
          <p:nvSpPr>
            <p:cNvPr id="9" name="object 9"/>
            <p:cNvSpPr/>
            <p:nvPr/>
          </p:nvSpPr>
          <p:spPr>
            <a:xfrm>
              <a:off x="454079" y="1674057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1769368"/>
              <a:ext cx="114372" cy="114372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1950458"/>
              <a:ext cx="114372" cy="114372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5016293" y="1695550"/>
            <a:ext cx="1795145" cy="87376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все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влаштовує</a:t>
            </a:r>
            <a:endParaRPr sz="900">
              <a:latin typeface="Microsoft Sans Serif"/>
              <a:cs typeface="Microsoft Sans Serif"/>
            </a:endParaRPr>
          </a:p>
          <a:p>
            <a:pPr marL="12700" marR="5080">
              <a:lnSpc>
                <a:spcPct val="111200"/>
              </a:lnSpc>
              <a:spcBef>
                <a:spcPts val="22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бажано</a:t>
            </a:r>
            <a:r>
              <a:rPr sz="900" spc="-3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збільшити</a:t>
            </a:r>
            <a:r>
              <a:rPr sz="900" spc="-3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кількість</a:t>
            </a:r>
            <a:r>
              <a:rPr sz="900" spc="-3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годин аудиторних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занять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тиждень</a:t>
            </a:r>
            <a:endParaRPr sz="900">
              <a:latin typeface="Microsoft Sans Serif"/>
              <a:cs typeface="Microsoft Sans Serif"/>
            </a:endParaRPr>
          </a:p>
          <a:p>
            <a:pPr marL="12700" marR="15240">
              <a:lnSpc>
                <a:spcPct val="111200"/>
              </a:lnSpc>
              <a:spcBef>
                <a:spcPts val="22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бажано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зменшити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кількість</a:t>
            </a:r>
            <a:r>
              <a:rPr sz="900" spc="-1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годин аудиторних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занять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на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тиждень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888505" y="1764602"/>
            <a:ext cx="3093085" cy="1725295"/>
            <a:chOff x="1888505" y="1764602"/>
            <a:chExt cx="3093085" cy="1725295"/>
          </a:xfrm>
        </p:grpSpPr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2284045"/>
              <a:ext cx="114372" cy="114372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888505" y="1764602"/>
              <a:ext cx="1725123" cy="1725123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2590636" y="2540003"/>
            <a:ext cx="3181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100%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344442" y="3672411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454079" y="4666812"/>
            <a:ext cx="6976745" cy="1906270"/>
            <a:chOff x="454079" y="4666812"/>
            <a:chExt cx="6976745" cy="1906270"/>
          </a:xfrm>
        </p:grpSpPr>
        <p:sp>
          <p:nvSpPr>
            <p:cNvPr id="19" name="object 19"/>
            <p:cNvSpPr/>
            <p:nvPr/>
          </p:nvSpPr>
          <p:spPr>
            <a:xfrm>
              <a:off x="454079" y="4666812"/>
              <a:ext cx="6976745" cy="1906270"/>
            </a:xfrm>
            <a:custGeom>
              <a:avLst/>
              <a:gdLst/>
              <a:ahLst/>
              <a:cxnLst/>
              <a:rect l="l" t="t" r="r" b="b"/>
              <a:pathLst>
                <a:path w="6976745" h="1906270">
                  <a:moveTo>
                    <a:pt x="6976743" y="1906214"/>
                  </a:moveTo>
                  <a:lnTo>
                    <a:pt x="0" y="1906214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190621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66965" y="4762123"/>
              <a:ext cx="114372" cy="11437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66965" y="4943213"/>
              <a:ext cx="114372" cy="11437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866965" y="5124303"/>
              <a:ext cx="114372" cy="114372"/>
            </a:xfrm>
            <a:prstGeom prst="rect">
              <a:avLst/>
            </a:prstGeom>
          </p:spPr>
        </p:pic>
      </p:grpSp>
      <p:sp>
        <p:nvSpPr>
          <p:cNvPr id="23" name="object 23"/>
          <p:cNvSpPr txBox="1"/>
          <p:nvPr/>
        </p:nvSpPr>
        <p:spPr>
          <a:xfrm>
            <a:off x="5016293" y="4688304"/>
            <a:ext cx="1704339" cy="902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2000"/>
              </a:lnSpc>
              <a:spcBef>
                <a:spcPts val="10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так,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у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зручний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для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мене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час</a:t>
            </a:r>
            <a:r>
              <a:rPr sz="900" spc="50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так, згідно графіку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консультацій</a:t>
            </a:r>
            <a:endParaRPr sz="900">
              <a:latin typeface="Microsoft Sans Serif"/>
              <a:cs typeface="Microsoft Sans Serif"/>
            </a:endParaRPr>
          </a:p>
          <a:p>
            <a:pPr marL="12700" marR="36195">
              <a:lnSpc>
                <a:spcPct val="111200"/>
              </a:lnSpc>
              <a:spcBef>
                <a:spcPts val="22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викладачі</a:t>
            </a:r>
            <a:r>
              <a:rPr sz="9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часто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відмовляють</a:t>
            </a:r>
            <a:r>
              <a:rPr sz="900" spc="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50" dirty="0">
                <a:solidFill>
                  <a:srgbClr val="212121"/>
                </a:solidFill>
                <a:latin typeface="Microsoft Sans Serif"/>
                <a:cs typeface="Microsoft Sans Serif"/>
              </a:rPr>
              <a:t>в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консультаціях</a:t>
            </a:r>
            <a:endParaRPr sz="9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консультації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відсутні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888505" y="4757357"/>
            <a:ext cx="3093085" cy="1725295"/>
            <a:chOff x="1888505" y="4757357"/>
            <a:chExt cx="3093085" cy="1725295"/>
          </a:xfrm>
        </p:grpSpPr>
        <p:pic>
          <p:nvPicPr>
            <p:cNvPr id="25" name="object 2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866965" y="5457891"/>
              <a:ext cx="114372" cy="11437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888505" y="4757357"/>
              <a:ext cx="1725123" cy="1725123"/>
            </a:xfrm>
            <a:prstGeom prst="rect">
              <a:avLst/>
            </a:prstGeom>
          </p:spPr>
        </p:pic>
      </p:grpSp>
      <p:sp>
        <p:nvSpPr>
          <p:cNvPr id="27" name="object 27"/>
          <p:cNvSpPr txBox="1"/>
          <p:nvPr/>
        </p:nvSpPr>
        <p:spPr>
          <a:xfrm>
            <a:off x="3073295" y="5245932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16,7%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8</a:t>
            </a:fld>
            <a:r>
              <a:rPr spc="-10" dirty="0"/>
              <a:t>/12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2274025" y="5009293"/>
            <a:ext cx="3498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FFFFFF"/>
                </a:solidFill>
                <a:latin typeface="Microsoft Sans Serif"/>
                <a:cs typeface="Microsoft Sans Serif"/>
              </a:rPr>
              <a:t>33,3%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623994" y="6210208"/>
            <a:ext cx="2546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25" dirty="0">
                <a:solidFill>
                  <a:srgbClr val="FFFFFF"/>
                </a:solidFill>
                <a:latin typeface="Microsoft Sans Serif"/>
                <a:cs typeface="Microsoft Sans Serif"/>
              </a:rPr>
              <a:t>50%</a:t>
            </a:r>
            <a:endParaRPr sz="9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65100"/>
            <a:ext cx="73215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03.06.23,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17:32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09044" y="165100"/>
            <a:ext cx="356552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Microsoft Sans Serif"/>
                <a:cs typeface="Microsoft Sans Serif"/>
              </a:rPr>
              <a:t>Опитування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ЗВО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спеціальності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011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семестр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2022-23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н.р.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-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Google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Формы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314" y="373062"/>
            <a:ext cx="9807575" cy="3745865"/>
          </a:xfrm>
          <a:custGeom>
            <a:avLst/>
            <a:gdLst/>
            <a:ahLst/>
            <a:cxnLst/>
            <a:rect l="l" t="t" r="r" b="b"/>
            <a:pathLst>
              <a:path w="9807575" h="3745865">
                <a:moveTo>
                  <a:pt x="0" y="3674227"/>
                </a:moveTo>
                <a:lnTo>
                  <a:pt x="0" y="71483"/>
                </a:lnTo>
                <a:lnTo>
                  <a:pt x="0" y="66789"/>
                </a:lnTo>
                <a:lnTo>
                  <a:pt x="457" y="62140"/>
                </a:lnTo>
                <a:lnTo>
                  <a:pt x="12047" y="31767"/>
                </a:lnTo>
                <a:lnTo>
                  <a:pt x="14654" y="27865"/>
                </a:lnTo>
                <a:lnTo>
                  <a:pt x="48464" y="3643"/>
                </a:lnTo>
                <a:lnTo>
                  <a:pt x="71483" y="0"/>
                </a:lnTo>
                <a:lnTo>
                  <a:pt x="9735988" y="0"/>
                </a:lnTo>
                <a:lnTo>
                  <a:pt x="9775700" y="12044"/>
                </a:lnTo>
                <a:lnTo>
                  <a:pt x="9779604" y="14653"/>
                </a:lnTo>
                <a:lnTo>
                  <a:pt x="9795423" y="31767"/>
                </a:lnTo>
                <a:lnTo>
                  <a:pt x="9798030" y="35669"/>
                </a:lnTo>
                <a:lnTo>
                  <a:pt x="9800233" y="39790"/>
                </a:lnTo>
                <a:lnTo>
                  <a:pt x="9802028" y="44125"/>
                </a:lnTo>
                <a:lnTo>
                  <a:pt x="9803824" y="48460"/>
                </a:lnTo>
                <a:lnTo>
                  <a:pt x="9805180" y="52930"/>
                </a:lnTo>
                <a:lnTo>
                  <a:pt x="9806096" y="57535"/>
                </a:lnTo>
                <a:lnTo>
                  <a:pt x="9807012" y="62140"/>
                </a:lnTo>
                <a:lnTo>
                  <a:pt x="9807471" y="66789"/>
                </a:lnTo>
                <a:lnTo>
                  <a:pt x="9807471" y="71483"/>
                </a:lnTo>
                <a:lnTo>
                  <a:pt x="9807471" y="3674227"/>
                </a:lnTo>
                <a:lnTo>
                  <a:pt x="9807471" y="3678920"/>
                </a:lnTo>
                <a:lnTo>
                  <a:pt x="9807012" y="3683568"/>
                </a:lnTo>
                <a:lnTo>
                  <a:pt x="9806097" y="3688167"/>
                </a:lnTo>
                <a:lnTo>
                  <a:pt x="9805181" y="3692773"/>
                </a:lnTo>
                <a:lnTo>
                  <a:pt x="9803824" y="3697241"/>
                </a:lnTo>
                <a:lnTo>
                  <a:pt x="9802028" y="3701576"/>
                </a:lnTo>
                <a:lnTo>
                  <a:pt x="9800233" y="3705910"/>
                </a:lnTo>
                <a:lnTo>
                  <a:pt x="9771798" y="3736263"/>
                </a:lnTo>
                <a:lnTo>
                  <a:pt x="9735988" y="3745710"/>
                </a:lnTo>
                <a:lnTo>
                  <a:pt x="71483" y="3745710"/>
                </a:lnTo>
                <a:lnTo>
                  <a:pt x="31769" y="3733657"/>
                </a:lnTo>
                <a:lnTo>
                  <a:pt x="5441" y="3701576"/>
                </a:lnTo>
                <a:lnTo>
                  <a:pt x="3645" y="3697241"/>
                </a:lnTo>
                <a:lnTo>
                  <a:pt x="2289" y="3692773"/>
                </a:lnTo>
                <a:lnTo>
                  <a:pt x="1373" y="3688167"/>
                </a:lnTo>
                <a:lnTo>
                  <a:pt x="457" y="3683568"/>
                </a:lnTo>
                <a:lnTo>
                  <a:pt x="0" y="3678920"/>
                </a:lnTo>
                <a:lnTo>
                  <a:pt x="0" y="3674227"/>
                </a:lnTo>
                <a:close/>
              </a:path>
            </a:pathLst>
          </a:custGeom>
          <a:ln w="9531">
            <a:solidFill>
              <a:srgbClr val="D9DB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41379" y="603404"/>
            <a:ext cx="7420609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10.</a:t>
            </a:r>
            <a:r>
              <a:rPr sz="1200" spc="37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Де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ви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можете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отримати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графіки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освітнього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процесу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та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актуальний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розклад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занять</a:t>
            </a:r>
            <a:r>
              <a:rPr sz="1200" spc="3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dirty="0">
                <a:solidFill>
                  <a:srgbClr val="202024"/>
                </a:solidFill>
                <a:latin typeface="Microsoft Sans Serif"/>
                <a:cs typeface="Microsoft Sans Serif"/>
              </a:rPr>
              <a:t>в</a:t>
            </a:r>
            <a:r>
              <a:rPr sz="1200" spc="4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12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університеті?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1379" y="1432607"/>
            <a:ext cx="5524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6</a:t>
            </a:r>
            <a:r>
              <a:rPr sz="900" spc="55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02024"/>
                </a:solidFill>
                <a:latin typeface="Microsoft Sans Serif"/>
                <a:cs typeface="Microsoft Sans Serif"/>
              </a:rPr>
              <a:t>ответов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344442" y="450907"/>
            <a:ext cx="76581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spc="-10" dirty="0">
                <a:solidFill>
                  <a:srgbClr val="1A73E7"/>
                </a:solidFill>
                <a:latin typeface="Microsoft Sans Serif"/>
                <a:cs typeface="Microsoft Sans Serif"/>
              </a:rPr>
              <a:t>Копировать</a:t>
            </a:r>
            <a:endParaRPr sz="105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54079" y="1821790"/>
            <a:ext cx="6976745" cy="2292350"/>
            <a:chOff x="454079" y="1821790"/>
            <a:chExt cx="6976745" cy="2292350"/>
          </a:xfrm>
        </p:grpSpPr>
        <p:sp>
          <p:nvSpPr>
            <p:cNvPr id="9" name="object 9"/>
            <p:cNvSpPr/>
            <p:nvPr/>
          </p:nvSpPr>
          <p:spPr>
            <a:xfrm>
              <a:off x="454079" y="1826552"/>
              <a:ext cx="6976745" cy="2287905"/>
            </a:xfrm>
            <a:custGeom>
              <a:avLst/>
              <a:gdLst/>
              <a:ahLst/>
              <a:cxnLst/>
              <a:rect l="l" t="t" r="r" b="b"/>
              <a:pathLst>
                <a:path w="6976745" h="2287904">
                  <a:moveTo>
                    <a:pt x="6976743" y="2287456"/>
                  </a:moveTo>
                  <a:lnTo>
                    <a:pt x="0" y="2287456"/>
                  </a:lnTo>
                  <a:lnTo>
                    <a:pt x="0" y="0"/>
                  </a:lnTo>
                  <a:lnTo>
                    <a:pt x="6976743" y="0"/>
                  </a:lnTo>
                  <a:lnTo>
                    <a:pt x="6976743" y="228745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198265" y="1826552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0" y="0"/>
                  </a:moveTo>
                  <a:lnTo>
                    <a:pt x="4536789" y="0"/>
                  </a:lnTo>
                  <a:lnTo>
                    <a:pt x="4536789" y="1944338"/>
                  </a:lnTo>
                  <a:lnTo>
                    <a:pt x="0" y="1944338"/>
                  </a:lnTo>
                  <a:lnTo>
                    <a:pt x="0" y="0"/>
                  </a:lnTo>
                  <a:close/>
                </a:path>
              </a:pathLst>
            </a:custGeom>
            <a:ln w="9531">
              <a:solidFill>
                <a:srgbClr val="EDEDE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98255" y="1826564"/>
              <a:ext cx="4537075" cy="1944370"/>
            </a:xfrm>
            <a:custGeom>
              <a:avLst/>
              <a:gdLst/>
              <a:ahLst/>
              <a:cxnLst/>
              <a:rect l="l" t="t" r="r" b="b"/>
              <a:pathLst>
                <a:path w="4537075" h="1944370">
                  <a:moveTo>
                    <a:pt x="9537" y="0"/>
                  </a:moveTo>
                  <a:lnTo>
                    <a:pt x="0" y="0"/>
                  </a:lnTo>
                  <a:lnTo>
                    <a:pt x="0" y="1944331"/>
                  </a:lnTo>
                  <a:lnTo>
                    <a:pt x="9537" y="1944331"/>
                  </a:lnTo>
                  <a:lnTo>
                    <a:pt x="9537" y="0"/>
                  </a:lnTo>
                  <a:close/>
                </a:path>
                <a:path w="4537075" h="1944370">
                  <a:moveTo>
                    <a:pt x="914984" y="1172311"/>
                  </a:moveTo>
                  <a:lnTo>
                    <a:pt x="905459" y="1172311"/>
                  </a:lnTo>
                  <a:lnTo>
                    <a:pt x="905459" y="1944331"/>
                  </a:lnTo>
                  <a:lnTo>
                    <a:pt x="914984" y="1944331"/>
                  </a:lnTo>
                  <a:lnTo>
                    <a:pt x="914984" y="1172311"/>
                  </a:lnTo>
                  <a:close/>
                </a:path>
                <a:path w="4537075" h="1944370">
                  <a:moveTo>
                    <a:pt x="914984" y="0"/>
                  </a:moveTo>
                  <a:lnTo>
                    <a:pt x="905459" y="0"/>
                  </a:lnTo>
                  <a:lnTo>
                    <a:pt x="905459" y="772007"/>
                  </a:lnTo>
                  <a:lnTo>
                    <a:pt x="914984" y="772007"/>
                  </a:lnTo>
                  <a:lnTo>
                    <a:pt x="914984" y="0"/>
                  </a:lnTo>
                  <a:close/>
                </a:path>
                <a:path w="4537075" h="1944370">
                  <a:moveTo>
                    <a:pt x="1820443" y="1172311"/>
                  </a:moveTo>
                  <a:lnTo>
                    <a:pt x="1810905" y="1172311"/>
                  </a:lnTo>
                  <a:lnTo>
                    <a:pt x="1810905" y="1944331"/>
                  </a:lnTo>
                  <a:lnTo>
                    <a:pt x="1820443" y="1944331"/>
                  </a:lnTo>
                  <a:lnTo>
                    <a:pt x="1820443" y="1172311"/>
                  </a:lnTo>
                  <a:close/>
                </a:path>
                <a:path w="4537075" h="1944370">
                  <a:moveTo>
                    <a:pt x="1820443" y="0"/>
                  </a:moveTo>
                  <a:lnTo>
                    <a:pt x="1810905" y="0"/>
                  </a:lnTo>
                  <a:lnTo>
                    <a:pt x="1810905" y="772007"/>
                  </a:lnTo>
                  <a:lnTo>
                    <a:pt x="1820443" y="772007"/>
                  </a:lnTo>
                  <a:lnTo>
                    <a:pt x="1820443" y="0"/>
                  </a:lnTo>
                  <a:close/>
                </a:path>
                <a:path w="4537075" h="1944370">
                  <a:moveTo>
                    <a:pt x="2725890" y="1172311"/>
                  </a:moveTo>
                  <a:lnTo>
                    <a:pt x="2716352" y="1172311"/>
                  </a:lnTo>
                  <a:lnTo>
                    <a:pt x="2716352" y="1944331"/>
                  </a:lnTo>
                  <a:lnTo>
                    <a:pt x="2725890" y="1944331"/>
                  </a:lnTo>
                  <a:lnTo>
                    <a:pt x="2725890" y="1172311"/>
                  </a:lnTo>
                  <a:close/>
                </a:path>
                <a:path w="4537075" h="1944370">
                  <a:moveTo>
                    <a:pt x="2725890" y="0"/>
                  </a:moveTo>
                  <a:lnTo>
                    <a:pt x="2716352" y="0"/>
                  </a:lnTo>
                  <a:lnTo>
                    <a:pt x="2716352" y="772007"/>
                  </a:lnTo>
                  <a:lnTo>
                    <a:pt x="2725890" y="772007"/>
                  </a:lnTo>
                  <a:lnTo>
                    <a:pt x="2725890" y="0"/>
                  </a:lnTo>
                  <a:close/>
                </a:path>
                <a:path w="4537075" h="1944370">
                  <a:moveTo>
                    <a:pt x="3631336" y="1172311"/>
                  </a:moveTo>
                  <a:lnTo>
                    <a:pt x="3621811" y="1172311"/>
                  </a:lnTo>
                  <a:lnTo>
                    <a:pt x="3621811" y="1944331"/>
                  </a:lnTo>
                  <a:lnTo>
                    <a:pt x="3631336" y="1944331"/>
                  </a:lnTo>
                  <a:lnTo>
                    <a:pt x="3631336" y="1172311"/>
                  </a:lnTo>
                  <a:close/>
                </a:path>
                <a:path w="4537075" h="1944370">
                  <a:moveTo>
                    <a:pt x="3631336" y="0"/>
                  </a:moveTo>
                  <a:lnTo>
                    <a:pt x="3621811" y="0"/>
                  </a:lnTo>
                  <a:lnTo>
                    <a:pt x="3621811" y="772007"/>
                  </a:lnTo>
                  <a:lnTo>
                    <a:pt x="3631336" y="772007"/>
                  </a:lnTo>
                  <a:lnTo>
                    <a:pt x="3631336" y="0"/>
                  </a:lnTo>
                  <a:close/>
                </a:path>
                <a:path w="4537075" h="1944370">
                  <a:moveTo>
                    <a:pt x="4536795" y="0"/>
                  </a:moveTo>
                  <a:lnTo>
                    <a:pt x="4527258" y="0"/>
                  </a:lnTo>
                  <a:lnTo>
                    <a:pt x="4527258" y="1944331"/>
                  </a:lnTo>
                  <a:lnTo>
                    <a:pt x="4536795" y="1944331"/>
                  </a:lnTo>
                  <a:lnTo>
                    <a:pt x="4536795" y="0"/>
                  </a:lnTo>
                  <a:close/>
                </a:path>
              </a:pathLst>
            </a:custGeom>
            <a:solidFill>
              <a:srgbClr val="EDED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655747" y="1826564"/>
              <a:ext cx="3631565" cy="1944370"/>
            </a:xfrm>
            <a:custGeom>
              <a:avLst/>
              <a:gdLst/>
              <a:ahLst/>
              <a:cxnLst/>
              <a:rect l="l" t="t" r="r" b="b"/>
              <a:pathLst>
                <a:path w="3631565" h="1944370">
                  <a:moveTo>
                    <a:pt x="9537" y="1172311"/>
                  </a:moveTo>
                  <a:lnTo>
                    <a:pt x="0" y="1172311"/>
                  </a:lnTo>
                  <a:lnTo>
                    <a:pt x="0" y="1944331"/>
                  </a:lnTo>
                  <a:lnTo>
                    <a:pt x="9537" y="1944331"/>
                  </a:lnTo>
                  <a:lnTo>
                    <a:pt x="9537" y="1172311"/>
                  </a:lnTo>
                  <a:close/>
                </a:path>
                <a:path w="3631565" h="1944370">
                  <a:moveTo>
                    <a:pt x="9537" y="524205"/>
                  </a:moveTo>
                  <a:lnTo>
                    <a:pt x="0" y="524205"/>
                  </a:lnTo>
                  <a:lnTo>
                    <a:pt x="0" y="772007"/>
                  </a:lnTo>
                  <a:lnTo>
                    <a:pt x="9537" y="772007"/>
                  </a:lnTo>
                  <a:lnTo>
                    <a:pt x="9537" y="524205"/>
                  </a:lnTo>
                  <a:close/>
                </a:path>
                <a:path w="3631565" h="1944370">
                  <a:moveTo>
                    <a:pt x="9537" y="0"/>
                  </a:moveTo>
                  <a:lnTo>
                    <a:pt x="0" y="0"/>
                  </a:lnTo>
                  <a:lnTo>
                    <a:pt x="0" y="123901"/>
                  </a:lnTo>
                  <a:lnTo>
                    <a:pt x="9537" y="123901"/>
                  </a:lnTo>
                  <a:lnTo>
                    <a:pt x="9537" y="0"/>
                  </a:lnTo>
                  <a:close/>
                </a:path>
                <a:path w="3631565" h="1944370">
                  <a:moveTo>
                    <a:pt x="914984" y="1172311"/>
                  </a:moveTo>
                  <a:lnTo>
                    <a:pt x="905459" y="1172311"/>
                  </a:lnTo>
                  <a:lnTo>
                    <a:pt x="905459" y="1944331"/>
                  </a:lnTo>
                  <a:lnTo>
                    <a:pt x="914984" y="1944331"/>
                  </a:lnTo>
                  <a:lnTo>
                    <a:pt x="914984" y="1172311"/>
                  </a:lnTo>
                  <a:close/>
                </a:path>
                <a:path w="3631565" h="1944370">
                  <a:moveTo>
                    <a:pt x="914984" y="0"/>
                  </a:moveTo>
                  <a:lnTo>
                    <a:pt x="905459" y="0"/>
                  </a:lnTo>
                  <a:lnTo>
                    <a:pt x="905459" y="772007"/>
                  </a:lnTo>
                  <a:lnTo>
                    <a:pt x="914984" y="772007"/>
                  </a:lnTo>
                  <a:lnTo>
                    <a:pt x="914984" y="0"/>
                  </a:lnTo>
                  <a:close/>
                </a:path>
                <a:path w="3631565" h="1944370">
                  <a:moveTo>
                    <a:pt x="1820443" y="1172311"/>
                  </a:moveTo>
                  <a:lnTo>
                    <a:pt x="1810905" y="1172311"/>
                  </a:lnTo>
                  <a:lnTo>
                    <a:pt x="1810905" y="1944331"/>
                  </a:lnTo>
                  <a:lnTo>
                    <a:pt x="1820443" y="1944331"/>
                  </a:lnTo>
                  <a:lnTo>
                    <a:pt x="1820443" y="1172311"/>
                  </a:lnTo>
                  <a:close/>
                </a:path>
                <a:path w="3631565" h="1944370">
                  <a:moveTo>
                    <a:pt x="1820443" y="0"/>
                  </a:moveTo>
                  <a:lnTo>
                    <a:pt x="1810905" y="0"/>
                  </a:lnTo>
                  <a:lnTo>
                    <a:pt x="1810905" y="772007"/>
                  </a:lnTo>
                  <a:lnTo>
                    <a:pt x="1820443" y="772007"/>
                  </a:lnTo>
                  <a:lnTo>
                    <a:pt x="1820443" y="0"/>
                  </a:lnTo>
                  <a:close/>
                </a:path>
                <a:path w="3631565" h="1944370">
                  <a:moveTo>
                    <a:pt x="2725890" y="1172311"/>
                  </a:moveTo>
                  <a:lnTo>
                    <a:pt x="2716352" y="1172311"/>
                  </a:lnTo>
                  <a:lnTo>
                    <a:pt x="2716352" y="1944331"/>
                  </a:lnTo>
                  <a:lnTo>
                    <a:pt x="2725890" y="1944331"/>
                  </a:lnTo>
                  <a:lnTo>
                    <a:pt x="2725890" y="1172311"/>
                  </a:lnTo>
                  <a:close/>
                </a:path>
                <a:path w="3631565" h="1944370">
                  <a:moveTo>
                    <a:pt x="2725890" y="0"/>
                  </a:moveTo>
                  <a:lnTo>
                    <a:pt x="2716352" y="0"/>
                  </a:lnTo>
                  <a:lnTo>
                    <a:pt x="2716352" y="772007"/>
                  </a:lnTo>
                  <a:lnTo>
                    <a:pt x="2725890" y="772007"/>
                  </a:lnTo>
                  <a:lnTo>
                    <a:pt x="2725890" y="0"/>
                  </a:lnTo>
                  <a:close/>
                </a:path>
                <a:path w="3631565" h="1944370">
                  <a:moveTo>
                    <a:pt x="3631336" y="1172311"/>
                  </a:moveTo>
                  <a:lnTo>
                    <a:pt x="3621811" y="1172311"/>
                  </a:lnTo>
                  <a:lnTo>
                    <a:pt x="3621811" y="1944331"/>
                  </a:lnTo>
                  <a:lnTo>
                    <a:pt x="3631336" y="1944331"/>
                  </a:lnTo>
                  <a:lnTo>
                    <a:pt x="3631336" y="1172311"/>
                  </a:lnTo>
                  <a:close/>
                </a:path>
                <a:path w="3631565" h="1944370">
                  <a:moveTo>
                    <a:pt x="3631336" y="0"/>
                  </a:moveTo>
                  <a:lnTo>
                    <a:pt x="3621811" y="0"/>
                  </a:lnTo>
                  <a:lnTo>
                    <a:pt x="3621811" y="772007"/>
                  </a:lnTo>
                  <a:lnTo>
                    <a:pt x="3631336" y="772007"/>
                  </a:lnTo>
                  <a:lnTo>
                    <a:pt x="3631336" y="0"/>
                  </a:lnTo>
                  <a:close/>
                </a:path>
              </a:pathLst>
            </a:custGeom>
            <a:solidFill>
              <a:srgbClr val="F7F7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198255" y="1950465"/>
              <a:ext cx="4527550" cy="1696720"/>
            </a:xfrm>
            <a:custGeom>
              <a:avLst/>
              <a:gdLst/>
              <a:ahLst/>
              <a:cxnLst/>
              <a:rect l="l" t="t" r="r" b="b"/>
              <a:pathLst>
                <a:path w="4527550" h="1696720">
                  <a:moveTo>
                    <a:pt x="4775" y="1296225"/>
                  </a:moveTo>
                  <a:lnTo>
                    <a:pt x="0" y="1296225"/>
                  </a:lnTo>
                  <a:lnTo>
                    <a:pt x="0" y="1696529"/>
                  </a:lnTo>
                  <a:lnTo>
                    <a:pt x="4775" y="1696529"/>
                  </a:lnTo>
                  <a:lnTo>
                    <a:pt x="4775" y="1296225"/>
                  </a:lnTo>
                  <a:close/>
                </a:path>
                <a:path w="4527550" h="1696720">
                  <a:moveTo>
                    <a:pt x="905459" y="0"/>
                  </a:moveTo>
                  <a:lnTo>
                    <a:pt x="9537" y="0"/>
                  </a:lnTo>
                  <a:lnTo>
                    <a:pt x="9537" y="400304"/>
                  </a:lnTo>
                  <a:lnTo>
                    <a:pt x="905459" y="400304"/>
                  </a:lnTo>
                  <a:lnTo>
                    <a:pt x="905459" y="0"/>
                  </a:lnTo>
                  <a:close/>
                </a:path>
                <a:path w="4527550" h="1696720">
                  <a:moveTo>
                    <a:pt x="4527258" y="648106"/>
                  </a:moveTo>
                  <a:lnTo>
                    <a:pt x="9537" y="648106"/>
                  </a:lnTo>
                  <a:lnTo>
                    <a:pt x="9537" y="1048410"/>
                  </a:lnTo>
                  <a:lnTo>
                    <a:pt x="4527258" y="1048410"/>
                  </a:lnTo>
                  <a:lnTo>
                    <a:pt x="4527258" y="648106"/>
                  </a:lnTo>
                  <a:close/>
                </a:path>
              </a:pathLst>
            </a:custGeom>
            <a:solidFill>
              <a:srgbClr val="E6650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98265" y="1826552"/>
              <a:ext cx="9525" cy="1944370"/>
            </a:xfrm>
            <a:custGeom>
              <a:avLst/>
              <a:gdLst/>
              <a:ahLst/>
              <a:cxnLst/>
              <a:rect l="l" t="t" r="r" b="b"/>
              <a:pathLst>
                <a:path w="9525" h="1944370">
                  <a:moveTo>
                    <a:pt x="9531" y="1944338"/>
                  </a:moveTo>
                  <a:lnTo>
                    <a:pt x="0" y="1944338"/>
                  </a:lnTo>
                  <a:lnTo>
                    <a:pt x="0" y="0"/>
                  </a:lnTo>
                  <a:lnTo>
                    <a:pt x="9531" y="0"/>
                  </a:lnTo>
                  <a:lnTo>
                    <a:pt x="9531" y="1944338"/>
                  </a:lnTo>
                  <a:close/>
                </a:path>
              </a:pathLst>
            </a:custGeom>
            <a:solidFill>
              <a:srgbClr val="33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203030" y="2150617"/>
              <a:ext cx="4532630" cy="1306195"/>
            </a:xfrm>
            <a:custGeom>
              <a:avLst/>
              <a:gdLst/>
              <a:ahLst/>
              <a:cxnLst/>
              <a:rect l="l" t="t" r="r" b="b"/>
              <a:pathLst>
                <a:path w="4532630" h="1306195">
                  <a:moveTo>
                    <a:pt x="114363" y="1296225"/>
                  </a:moveTo>
                  <a:lnTo>
                    <a:pt x="0" y="1296225"/>
                  </a:lnTo>
                  <a:lnTo>
                    <a:pt x="0" y="1305750"/>
                  </a:lnTo>
                  <a:lnTo>
                    <a:pt x="114363" y="1305750"/>
                  </a:lnTo>
                  <a:lnTo>
                    <a:pt x="114363" y="1296225"/>
                  </a:lnTo>
                  <a:close/>
                </a:path>
                <a:path w="4532630" h="1306195">
                  <a:moveTo>
                    <a:pt x="1015047" y="0"/>
                  </a:moveTo>
                  <a:lnTo>
                    <a:pt x="900684" y="0"/>
                  </a:lnTo>
                  <a:lnTo>
                    <a:pt x="900684" y="9525"/>
                  </a:lnTo>
                  <a:lnTo>
                    <a:pt x="1015047" y="9525"/>
                  </a:lnTo>
                  <a:lnTo>
                    <a:pt x="1015047" y="0"/>
                  </a:lnTo>
                  <a:close/>
                </a:path>
                <a:path w="4532630" h="1306195">
                  <a:moveTo>
                    <a:pt x="4532020" y="648106"/>
                  </a:moveTo>
                  <a:lnTo>
                    <a:pt x="4522482" y="648106"/>
                  </a:lnTo>
                  <a:lnTo>
                    <a:pt x="4522482" y="657644"/>
                  </a:lnTo>
                  <a:lnTo>
                    <a:pt x="4532020" y="657644"/>
                  </a:lnTo>
                  <a:lnTo>
                    <a:pt x="4532020" y="648106"/>
                  </a:lnTo>
                  <a:close/>
                </a:path>
              </a:pathLst>
            </a:custGeom>
            <a:solidFill>
              <a:srgbClr val="9999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158461" y="380763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0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63913" y="380763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1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69364" y="380763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2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74816" y="380763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3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80268" y="380763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4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685719" y="3807633"/>
            <a:ext cx="895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444444"/>
                </a:solidFill>
                <a:latin typeface="Microsoft Sans Serif"/>
                <a:cs typeface="Microsoft Sans Serif"/>
              </a:rPr>
              <a:t>5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6326" y="2066723"/>
            <a:ext cx="106045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випускова</a:t>
            </a:r>
            <a:r>
              <a:rPr sz="9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кафедра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27020" y="2711560"/>
            <a:ext cx="969644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сайт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університету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47655" y="3356545"/>
            <a:ext cx="44894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12121"/>
                </a:solidFill>
                <a:latin typeface="Microsoft Sans Serif"/>
                <a:cs typeface="Microsoft Sans Serif"/>
              </a:rPr>
              <a:t>не</a:t>
            </a:r>
            <a:r>
              <a:rPr sz="9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900" spc="-20" dirty="0">
                <a:solidFill>
                  <a:srgbClr val="212121"/>
                </a:solidFill>
                <a:latin typeface="Microsoft Sans Serif"/>
                <a:cs typeface="Microsoft Sans Serif"/>
              </a:rPr>
              <a:t>знаю</a:t>
            </a:r>
            <a:endParaRPr sz="900">
              <a:latin typeface="Microsoft Sans Serif"/>
              <a:cs typeface="Microsoft Sans Serif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215938" y="2092957"/>
            <a:ext cx="540385" cy="136525"/>
            <a:chOff x="3215938" y="2092957"/>
            <a:chExt cx="540385" cy="136525"/>
          </a:xfrm>
        </p:grpSpPr>
        <p:sp>
          <p:nvSpPr>
            <p:cNvPr id="26" name="object 26"/>
            <p:cNvSpPr/>
            <p:nvPr/>
          </p:nvSpPr>
          <p:spPr>
            <a:xfrm>
              <a:off x="3230543" y="2108314"/>
              <a:ext cx="30480" cy="82550"/>
            </a:xfrm>
            <a:custGeom>
              <a:avLst/>
              <a:gdLst/>
              <a:ahLst/>
              <a:cxnLst/>
              <a:rect l="l" t="t" r="r" b="b"/>
              <a:pathLst>
                <a:path w="30479" h="82550">
                  <a:moveTo>
                    <a:pt x="30156" y="82205"/>
                  </a:moveTo>
                  <a:lnTo>
                    <a:pt x="20104" y="82205"/>
                  </a:lnTo>
                  <a:lnTo>
                    <a:pt x="20104" y="18149"/>
                  </a:lnTo>
                  <a:lnTo>
                    <a:pt x="17684" y="20458"/>
                  </a:lnTo>
                  <a:lnTo>
                    <a:pt x="14510" y="22766"/>
                  </a:lnTo>
                  <a:lnTo>
                    <a:pt x="10582" y="25074"/>
                  </a:lnTo>
                  <a:lnTo>
                    <a:pt x="6654" y="27383"/>
                  </a:lnTo>
                  <a:lnTo>
                    <a:pt x="3127" y="29114"/>
                  </a:lnTo>
                  <a:lnTo>
                    <a:pt x="0" y="30268"/>
                  </a:lnTo>
                  <a:lnTo>
                    <a:pt x="0" y="20551"/>
                  </a:lnTo>
                  <a:lnTo>
                    <a:pt x="5621" y="17907"/>
                  </a:lnTo>
                  <a:lnTo>
                    <a:pt x="10536" y="14706"/>
                  </a:lnTo>
                  <a:lnTo>
                    <a:pt x="14743" y="10945"/>
                  </a:lnTo>
                  <a:lnTo>
                    <a:pt x="18950" y="7185"/>
                  </a:lnTo>
                  <a:lnTo>
                    <a:pt x="21928" y="3536"/>
                  </a:lnTo>
                  <a:lnTo>
                    <a:pt x="23678" y="0"/>
                  </a:lnTo>
                  <a:lnTo>
                    <a:pt x="30156" y="0"/>
                  </a:lnTo>
                  <a:lnTo>
                    <a:pt x="30156" y="82205"/>
                  </a:lnTo>
                  <a:close/>
                </a:path>
              </a:pathLst>
            </a:custGeom>
            <a:ln w="2859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06103" y="2092957"/>
              <a:ext cx="449784" cy="135929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3205390" y="2063447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1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(16,7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pic>
        <p:nvPicPr>
          <p:cNvPr id="29" name="object 2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30346" y="2741070"/>
            <a:ext cx="547347" cy="135929"/>
          </a:xfrm>
          <a:prstGeom prst="rect">
            <a:avLst/>
          </a:prstGeom>
        </p:spPr>
      </p:pic>
      <p:sp>
        <p:nvSpPr>
          <p:cNvPr id="30" name="object 30"/>
          <p:cNvSpPr txBox="1"/>
          <p:nvPr/>
        </p:nvSpPr>
        <p:spPr>
          <a:xfrm>
            <a:off x="6827196" y="2711560"/>
            <a:ext cx="55308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5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(83,3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322150" y="3403479"/>
            <a:ext cx="360045" cy="107950"/>
          </a:xfrm>
          <a:custGeom>
            <a:avLst/>
            <a:gdLst/>
            <a:ahLst/>
            <a:cxnLst/>
            <a:rect l="l" t="t" r="r" b="b"/>
            <a:pathLst>
              <a:path w="360044" h="107950">
                <a:moveTo>
                  <a:pt x="0" y="42889"/>
                </a:moveTo>
                <a:lnTo>
                  <a:pt x="0" y="33209"/>
                </a:lnTo>
                <a:lnTo>
                  <a:pt x="995" y="25419"/>
                </a:lnTo>
                <a:lnTo>
                  <a:pt x="20737" y="1061"/>
                </a:lnTo>
                <a:lnTo>
                  <a:pt x="26694" y="1061"/>
                </a:lnTo>
                <a:lnTo>
                  <a:pt x="31087" y="1061"/>
                </a:lnTo>
                <a:lnTo>
                  <a:pt x="34940" y="1945"/>
                </a:lnTo>
                <a:lnTo>
                  <a:pt x="38254" y="3713"/>
                </a:lnTo>
                <a:lnTo>
                  <a:pt x="41568" y="5482"/>
                </a:lnTo>
                <a:lnTo>
                  <a:pt x="51545" y="23539"/>
                </a:lnTo>
                <a:lnTo>
                  <a:pt x="52774" y="28323"/>
                </a:lnTo>
                <a:lnTo>
                  <a:pt x="53388" y="34773"/>
                </a:lnTo>
                <a:lnTo>
                  <a:pt x="53388" y="42889"/>
                </a:lnTo>
                <a:lnTo>
                  <a:pt x="53388" y="52495"/>
                </a:lnTo>
                <a:lnTo>
                  <a:pt x="41577" y="79832"/>
                </a:lnTo>
                <a:lnTo>
                  <a:pt x="37649" y="83052"/>
                </a:lnTo>
                <a:lnTo>
                  <a:pt x="32688" y="84662"/>
                </a:lnTo>
                <a:lnTo>
                  <a:pt x="26694" y="84662"/>
                </a:lnTo>
                <a:lnTo>
                  <a:pt x="18801" y="84662"/>
                </a:lnTo>
                <a:lnTo>
                  <a:pt x="506" y="53619"/>
                </a:lnTo>
                <a:lnTo>
                  <a:pt x="0" y="42889"/>
                </a:lnTo>
                <a:close/>
              </a:path>
              <a:path w="360044" h="107950">
                <a:moveTo>
                  <a:pt x="10331" y="42889"/>
                </a:moveTo>
                <a:lnTo>
                  <a:pt x="22077" y="76397"/>
                </a:lnTo>
                <a:lnTo>
                  <a:pt x="26694" y="76397"/>
                </a:lnTo>
                <a:lnTo>
                  <a:pt x="31310" y="76397"/>
                </a:lnTo>
                <a:lnTo>
                  <a:pt x="43057" y="42889"/>
                </a:lnTo>
                <a:lnTo>
                  <a:pt x="42762" y="33629"/>
                </a:lnTo>
                <a:lnTo>
                  <a:pt x="31273" y="9382"/>
                </a:lnTo>
                <a:lnTo>
                  <a:pt x="26582" y="9382"/>
                </a:lnTo>
                <a:lnTo>
                  <a:pt x="21966" y="9382"/>
                </a:lnTo>
                <a:lnTo>
                  <a:pt x="10656" y="33601"/>
                </a:lnTo>
                <a:lnTo>
                  <a:pt x="10331" y="42889"/>
                </a:lnTo>
                <a:close/>
              </a:path>
              <a:path w="360044" h="107950">
                <a:moveTo>
                  <a:pt x="117388" y="107336"/>
                </a:moveTo>
                <a:lnTo>
                  <a:pt x="99001" y="68439"/>
                </a:lnTo>
                <a:lnTo>
                  <a:pt x="97563" y="53612"/>
                </a:lnTo>
                <a:lnTo>
                  <a:pt x="97831" y="47036"/>
                </a:lnTo>
                <a:lnTo>
                  <a:pt x="112481" y="7015"/>
                </a:lnTo>
                <a:lnTo>
                  <a:pt x="117388" y="0"/>
                </a:lnTo>
                <a:lnTo>
                  <a:pt x="124592" y="0"/>
                </a:lnTo>
                <a:lnTo>
                  <a:pt x="120087" y="7743"/>
                </a:lnTo>
                <a:lnTo>
                  <a:pt x="117109" y="13272"/>
                </a:lnTo>
                <a:lnTo>
                  <a:pt x="115657" y="16586"/>
                </a:lnTo>
                <a:lnTo>
                  <a:pt x="113386" y="21724"/>
                </a:lnTo>
                <a:lnTo>
                  <a:pt x="111599" y="27085"/>
                </a:lnTo>
                <a:lnTo>
                  <a:pt x="110296" y="32670"/>
                </a:lnTo>
                <a:lnTo>
                  <a:pt x="108695" y="39632"/>
                </a:lnTo>
                <a:lnTo>
                  <a:pt x="107894" y="46631"/>
                </a:lnTo>
                <a:lnTo>
                  <a:pt x="107894" y="53668"/>
                </a:lnTo>
                <a:lnTo>
                  <a:pt x="108938" y="67095"/>
                </a:lnTo>
                <a:lnTo>
                  <a:pt x="112069" y="80516"/>
                </a:lnTo>
                <a:lnTo>
                  <a:pt x="117287" y="93929"/>
                </a:lnTo>
                <a:lnTo>
                  <a:pt x="124592" y="107336"/>
                </a:lnTo>
                <a:lnTo>
                  <a:pt x="117388" y="107336"/>
                </a:lnTo>
                <a:close/>
              </a:path>
              <a:path w="360044" h="107950">
                <a:moveTo>
                  <a:pt x="133472" y="42889"/>
                </a:moveTo>
                <a:lnTo>
                  <a:pt x="133472" y="33209"/>
                </a:lnTo>
                <a:lnTo>
                  <a:pt x="134468" y="25419"/>
                </a:lnTo>
                <a:lnTo>
                  <a:pt x="136459" y="19518"/>
                </a:lnTo>
                <a:lnTo>
                  <a:pt x="138451" y="13617"/>
                </a:lnTo>
                <a:lnTo>
                  <a:pt x="141411" y="9065"/>
                </a:lnTo>
                <a:lnTo>
                  <a:pt x="145339" y="5863"/>
                </a:lnTo>
                <a:lnTo>
                  <a:pt x="149267" y="2661"/>
                </a:lnTo>
                <a:lnTo>
                  <a:pt x="154209" y="1061"/>
                </a:lnTo>
                <a:lnTo>
                  <a:pt x="160166" y="1061"/>
                </a:lnTo>
                <a:lnTo>
                  <a:pt x="164559" y="1061"/>
                </a:lnTo>
                <a:lnTo>
                  <a:pt x="179936" y="11364"/>
                </a:lnTo>
                <a:lnTo>
                  <a:pt x="182095" y="14696"/>
                </a:lnTo>
                <a:lnTo>
                  <a:pt x="183789" y="18754"/>
                </a:lnTo>
                <a:lnTo>
                  <a:pt x="185018" y="23539"/>
                </a:lnTo>
                <a:lnTo>
                  <a:pt x="186246" y="28323"/>
                </a:lnTo>
                <a:lnTo>
                  <a:pt x="186861" y="34773"/>
                </a:lnTo>
                <a:lnTo>
                  <a:pt x="186861" y="42889"/>
                </a:lnTo>
                <a:lnTo>
                  <a:pt x="186861" y="52495"/>
                </a:lnTo>
                <a:lnTo>
                  <a:pt x="175049" y="79832"/>
                </a:lnTo>
                <a:lnTo>
                  <a:pt x="171121" y="83052"/>
                </a:lnTo>
                <a:lnTo>
                  <a:pt x="166160" y="84662"/>
                </a:lnTo>
                <a:lnTo>
                  <a:pt x="160166" y="84662"/>
                </a:lnTo>
                <a:lnTo>
                  <a:pt x="152273" y="84662"/>
                </a:lnTo>
                <a:lnTo>
                  <a:pt x="133978" y="53619"/>
                </a:lnTo>
                <a:lnTo>
                  <a:pt x="133472" y="42889"/>
                </a:lnTo>
                <a:close/>
              </a:path>
              <a:path w="360044" h="107950">
                <a:moveTo>
                  <a:pt x="143803" y="42889"/>
                </a:moveTo>
                <a:lnTo>
                  <a:pt x="155550" y="76397"/>
                </a:lnTo>
                <a:lnTo>
                  <a:pt x="160166" y="76397"/>
                </a:lnTo>
                <a:lnTo>
                  <a:pt x="164783" y="76397"/>
                </a:lnTo>
                <a:lnTo>
                  <a:pt x="176529" y="42889"/>
                </a:lnTo>
                <a:lnTo>
                  <a:pt x="176234" y="33629"/>
                </a:lnTo>
                <a:lnTo>
                  <a:pt x="164745" y="9382"/>
                </a:lnTo>
                <a:lnTo>
                  <a:pt x="160054" y="9382"/>
                </a:lnTo>
                <a:lnTo>
                  <a:pt x="155438" y="9382"/>
                </a:lnTo>
                <a:lnTo>
                  <a:pt x="144128" y="33601"/>
                </a:lnTo>
                <a:lnTo>
                  <a:pt x="143803" y="42889"/>
                </a:lnTo>
                <a:close/>
              </a:path>
              <a:path w="360044" h="107950">
                <a:moveTo>
                  <a:pt x="230756" y="21053"/>
                </a:moveTo>
                <a:lnTo>
                  <a:pt x="230756" y="15208"/>
                </a:lnTo>
                <a:lnTo>
                  <a:pt x="232226" y="10238"/>
                </a:lnTo>
                <a:lnTo>
                  <a:pt x="235168" y="6143"/>
                </a:lnTo>
                <a:lnTo>
                  <a:pt x="238109" y="2047"/>
                </a:lnTo>
                <a:lnTo>
                  <a:pt x="242372" y="0"/>
                </a:lnTo>
                <a:lnTo>
                  <a:pt x="247956" y="0"/>
                </a:lnTo>
                <a:lnTo>
                  <a:pt x="253094" y="0"/>
                </a:lnTo>
                <a:lnTo>
                  <a:pt x="257348" y="1833"/>
                </a:lnTo>
                <a:lnTo>
                  <a:pt x="260717" y="5500"/>
                </a:lnTo>
                <a:lnTo>
                  <a:pt x="264086" y="9168"/>
                </a:lnTo>
                <a:lnTo>
                  <a:pt x="265771" y="14557"/>
                </a:lnTo>
                <a:lnTo>
                  <a:pt x="265771" y="21668"/>
                </a:lnTo>
                <a:lnTo>
                  <a:pt x="265771" y="28593"/>
                </a:lnTo>
                <a:lnTo>
                  <a:pt x="264068" y="33926"/>
                </a:lnTo>
                <a:lnTo>
                  <a:pt x="260661" y="37668"/>
                </a:lnTo>
                <a:lnTo>
                  <a:pt x="257255" y="41409"/>
                </a:lnTo>
                <a:lnTo>
                  <a:pt x="253057" y="43280"/>
                </a:lnTo>
                <a:lnTo>
                  <a:pt x="248068" y="43280"/>
                </a:lnTo>
                <a:lnTo>
                  <a:pt x="243116" y="43280"/>
                </a:lnTo>
                <a:lnTo>
                  <a:pt x="238993" y="41437"/>
                </a:lnTo>
                <a:lnTo>
                  <a:pt x="235698" y="37751"/>
                </a:lnTo>
                <a:lnTo>
                  <a:pt x="232403" y="34066"/>
                </a:lnTo>
                <a:lnTo>
                  <a:pt x="230756" y="28500"/>
                </a:lnTo>
                <a:lnTo>
                  <a:pt x="230756" y="21053"/>
                </a:lnTo>
                <a:close/>
              </a:path>
              <a:path w="360044" h="107950">
                <a:moveTo>
                  <a:pt x="248235" y="6924"/>
                </a:moveTo>
                <a:lnTo>
                  <a:pt x="245741" y="6924"/>
                </a:lnTo>
                <a:lnTo>
                  <a:pt x="243665" y="8004"/>
                </a:lnTo>
                <a:lnTo>
                  <a:pt x="242009" y="10163"/>
                </a:lnTo>
                <a:lnTo>
                  <a:pt x="240352" y="12323"/>
                </a:lnTo>
                <a:lnTo>
                  <a:pt x="239523" y="16288"/>
                </a:lnTo>
                <a:lnTo>
                  <a:pt x="239523" y="22059"/>
                </a:lnTo>
                <a:lnTo>
                  <a:pt x="239523" y="27308"/>
                </a:lnTo>
                <a:lnTo>
                  <a:pt x="240361" y="31003"/>
                </a:lnTo>
                <a:lnTo>
                  <a:pt x="242037" y="33144"/>
                </a:lnTo>
                <a:lnTo>
                  <a:pt x="243712" y="35285"/>
                </a:lnTo>
                <a:lnTo>
                  <a:pt x="245778" y="36355"/>
                </a:lnTo>
                <a:lnTo>
                  <a:pt x="248235" y="36355"/>
                </a:lnTo>
                <a:lnTo>
                  <a:pt x="250767" y="36355"/>
                </a:lnTo>
                <a:lnTo>
                  <a:pt x="252861" y="35276"/>
                </a:lnTo>
                <a:lnTo>
                  <a:pt x="254518" y="33116"/>
                </a:lnTo>
                <a:lnTo>
                  <a:pt x="256175" y="30957"/>
                </a:lnTo>
                <a:lnTo>
                  <a:pt x="257003" y="27010"/>
                </a:lnTo>
                <a:lnTo>
                  <a:pt x="257003" y="21277"/>
                </a:lnTo>
                <a:lnTo>
                  <a:pt x="257003" y="15990"/>
                </a:lnTo>
                <a:lnTo>
                  <a:pt x="256166" y="12276"/>
                </a:lnTo>
                <a:lnTo>
                  <a:pt x="254490" y="10136"/>
                </a:lnTo>
                <a:lnTo>
                  <a:pt x="252815" y="7995"/>
                </a:lnTo>
                <a:lnTo>
                  <a:pt x="250730" y="6924"/>
                </a:lnTo>
                <a:lnTo>
                  <a:pt x="248235" y="6924"/>
                </a:lnTo>
                <a:close/>
              </a:path>
              <a:path w="360044" h="107950">
                <a:moveTo>
                  <a:pt x="248291" y="86282"/>
                </a:moveTo>
                <a:lnTo>
                  <a:pt x="293080" y="0"/>
                </a:lnTo>
                <a:lnTo>
                  <a:pt x="301233" y="0"/>
                </a:lnTo>
                <a:lnTo>
                  <a:pt x="256612" y="86282"/>
                </a:lnTo>
                <a:lnTo>
                  <a:pt x="248291" y="86282"/>
                </a:lnTo>
                <a:close/>
              </a:path>
              <a:path w="360044" h="107950">
                <a:moveTo>
                  <a:pt x="283698" y="64055"/>
                </a:moveTo>
                <a:lnTo>
                  <a:pt x="283698" y="58173"/>
                </a:lnTo>
                <a:lnTo>
                  <a:pt x="285168" y="53193"/>
                </a:lnTo>
                <a:lnTo>
                  <a:pt x="288110" y="49116"/>
                </a:lnTo>
                <a:lnTo>
                  <a:pt x="291051" y="45039"/>
                </a:lnTo>
                <a:lnTo>
                  <a:pt x="295332" y="43001"/>
                </a:lnTo>
                <a:lnTo>
                  <a:pt x="300954" y="43001"/>
                </a:lnTo>
                <a:lnTo>
                  <a:pt x="306092" y="43001"/>
                </a:lnTo>
                <a:lnTo>
                  <a:pt x="310346" y="44835"/>
                </a:lnTo>
                <a:lnTo>
                  <a:pt x="313715" y="48502"/>
                </a:lnTo>
                <a:lnTo>
                  <a:pt x="317084" y="52169"/>
                </a:lnTo>
                <a:lnTo>
                  <a:pt x="318769" y="57558"/>
                </a:lnTo>
                <a:lnTo>
                  <a:pt x="318769" y="64669"/>
                </a:lnTo>
                <a:lnTo>
                  <a:pt x="318769" y="71594"/>
                </a:lnTo>
                <a:lnTo>
                  <a:pt x="317066" y="76928"/>
                </a:lnTo>
                <a:lnTo>
                  <a:pt x="313659" y="80669"/>
                </a:lnTo>
                <a:lnTo>
                  <a:pt x="310253" y="84411"/>
                </a:lnTo>
                <a:lnTo>
                  <a:pt x="306036" y="86282"/>
                </a:lnTo>
                <a:lnTo>
                  <a:pt x="301010" y="86282"/>
                </a:lnTo>
                <a:lnTo>
                  <a:pt x="296058" y="86282"/>
                </a:lnTo>
                <a:lnTo>
                  <a:pt x="291935" y="84430"/>
                </a:lnTo>
                <a:lnTo>
                  <a:pt x="288640" y="80725"/>
                </a:lnTo>
                <a:lnTo>
                  <a:pt x="285345" y="77021"/>
                </a:lnTo>
                <a:lnTo>
                  <a:pt x="283698" y="71464"/>
                </a:lnTo>
                <a:lnTo>
                  <a:pt x="283698" y="64055"/>
                </a:lnTo>
                <a:close/>
              </a:path>
              <a:path w="360044" h="107950">
                <a:moveTo>
                  <a:pt x="301233" y="49926"/>
                </a:moveTo>
                <a:lnTo>
                  <a:pt x="298702" y="49926"/>
                </a:lnTo>
                <a:lnTo>
                  <a:pt x="296607" y="51006"/>
                </a:lnTo>
                <a:lnTo>
                  <a:pt x="294951" y="53165"/>
                </a:lnTo>
                <a:lnTo>
                  <a:pt x="293294" y="55324"/>
                </a:lnTo>
                <a:lnTo>
                  <a:pt x="292466" y="59290"/>
                </a:lnTo>
                <a:lnTo>
                  <a:pt x="292466" y="65060"/>
                </a:lnTo>
                <a:lnTo>
                  <a:pt x="292466" y="70273"/>
                </a:lnTo>
                <a:lnTo>
                  <a:pt x="293303" y="73958"/>
                </a:lnTo>
                <a:lnTo>
                  <a:pt x="294979" y="76118"/>
                </a:lnTo>
                <a:lnTo>
                  <a:pt x="296654" y="78277"/>
                </a:lnTo>
                <a:lnTo>
                  <a:pt x="298720" y="79357"/>
                </a:lnTo>
                <a:lnTo>
                  <a:pt x="301178" y="79357"/>
                </a:lnTo>
                <a:lnTo>
                  <a:pt x="303747" y="79357"/>
                </a:lnTo>
                <a:lnTo>
                  <a:pt x="305859" y="78277"/>
                </a:lnTo>
                <a:lnTo>
                  <a:pt x="307516" y="76118"/>
                </a:lnTo>
                <a:lnTo>
                  <a:pt x="309173" y="73958"/>
                </a:lnTo>
                <a:lnTo>
                  <a:pt x="310001" y="70012"/>
                </a:lnTo>
                <a:lnTo>
                  <a:pt x="310001" y="64278"/>
                </a:lnTo>
                <a:lnTo>
                  <a:pt x="310001" y="58992"/>
                </a:lnTo>
                <a:lnTo>
                  <a:pt x="309164" y="55278"/>
                </a:lnTo>
                <a:lnTo>
                  <a:pt x="307488" y="53137"/>
                </a:lnTo>
                <a:lnTo>
                  <a:pt x="305813" y="50996"/>
                </a:lnTo>
                <a:lnTo>
                  <a:pt x="303728" y="49926"/>
                </a:lnTo>
                <a:lnTo>
                  <a:pt x="301233" y="49926"/>
                </a:lnTo>
                <a:close/>
              </a:path>
              <a:path w="360044" h="107950">
                <a:moveTo>
                  <a:pt x="339935" y="107336"/>
                </a:moveTo>
                <a:lnTo>
                  <a:pt x="332731" y="107336"/>
                </a:lnTo>
                <a:lnTo>
                  <a:pt x="340036" y="93929"/>
                </a:lnTo>
                <a:lnTo>
                  <a:pt x="345254" y="80516"/>
                </a:lnTo>
                <a:lnTo>
                  <a:pt x="348385" y="67095"/>
                </a:lnTo>
                <a:lnTo>
                  <a:pt x="349429" y="53668"/>
                </a:lnTo>
                <a:lnTo>
                  <a:pt x="349429" y="46668"/>
                </a:lnTo>
                <a:lnTo>
                  <a:pt x="348628" y="39725"/>
                </a:lnTo>
                <a:lnTo>
                  <a:pt x="347027" y="32837"/>
                </a:lnTo>
                <a:lnTo>
                  <a:pt x="345761" y="27252"/>
                </a:lnTo>
                <a:lnTo>
                  <a:pt x="343993" y="21891"/>
                </a:lnTo>
                <a:lnTo>
                  <a:pt x="341722" y="16753"/>
                </a:lnTo>
                <a:lnTo>
                  <a:pt x="340270" y="13403"/>
                </a:lnTo>
                <a:lnTo>
                  <a:pt x="337273" y="7818"/>
                </a:lnTo>
                <a:lnTo>
                  <a:pt x="332731" y="0"/>
                </a:lnTo>
                <a:lnTo>
                  <a:pt x="339935" y="0"/>
                </a:lnTo>
                <a:lnTo>
                  <a:pt x="357341" y="34303"/>
                </a:lnTo>
                <a:lnTo>
                  <a:pt x="359760" y="53612"/>
                </a:lnTo>
                <a:lnTo>
                  <a:pt x="359399" y="61088"/>
                </a:lnTo>
                <a:lnTo>
                  <a:pt x="343912" y="101863"/>
                </a:lnTo>
                <a:lnTo>
                  <a:pt x="339935" y="107336"/>
                </a:lnTo>
                <a:close/>
              </a:path>
            </a:pathLst>
          </a:custGeom>
          <a:ln w="285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304703" y="3359673"/>
            <a:ext cx="39433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0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dirty="0">
                <a:solidFill>
                  <a:srgbClr val="202024"/>
                </a:solidFill>
                <a:latin typeface="Microsoft Sans Serif"/>
                <a:cs typeface="Microsoft Sans Serif"/>
              </a:rPr>
              <a:t>(0</a:t>
            </a:r>
            <a:r>
              <a:rPr sz="900" spc="10" dirty="0">
                <a:solidFill>
                  <a:srgbClr val="202024"/>
                </a:solidFill>
                <a:latin typeface="Microsoft Sans Serif"/>
                <a:cs typeface="Microsoft Sans Serif"/>
              </a:rPr>
              <a:t> </a:t>
            </a:r>
            <a:r>
              <a:rPr sz="900" spc="-25" dirty="0">
                <a:solidFill>
                  <a:srgbClr val="202024"/>
                </a:solidFill>
                <a:latin typeface="Microsoft Sans Serif"/>
                <a:cs typeface="Microsoft Sans Serif"/>
              </a:rPr>
              <a:t>%)</a:t>
            </a:r>
            <a:endParaRPr sz="900">
              <a:latin typeface="Microsoft Sans Serif"/>
              <a:cs typeface="Microsoft Sans Serif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https://docs.google.com/forms/d/1jKdFaQmkCoBJMFp2xq9wQVACUZkcz8BXCjMri6qzwr4/edit#responses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5"/>
              </a:spcBef>
            </a:pPr>
            <a:fld id="{81D60167-4931-47E6-BA6A-407CBD079E47}" type="slidenum">
              <a:rPr spc="-10" dirty="0"/>
              <a:t>9</a:t>
            </a:fld>
            <a:r>
              <a:rPr spc="-10" dirty="0"/>
              <a:t>/12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18</TotalTime>
  <Words>1586</Words>
  <Application>Microsoft Office PowerPoint</Application>
  <PresentationFormat>Произвольный</PresentationFormat>
  <Paragraphs>332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Gill Sans MT</vt:lpstr>
      <vt:lpstr>Microsoft Sans Serif</vt:lpstr>
      <vt:lpstr>Times New Roman</vt:lpstr>
      <vt:lpstr>Trebuchet MS</vt:lpstr>
      <vt:lpstr>Wingdings 3</vt:lpstr>
      <vt:lpstr>Галерея</vt:lpstr>
      <vt:lpstr>Аспект</vt:lpstr>
      <vt:lpstr>РЕЗУЛЬТАТИ АНКЕТУВАННЯ ЗВО ЩОДО ЯКОСТІ ПІДГОТОВКИ ЗА СПЕЦІАЛЬНІСТЮ  "011 ОСВІТНІ ПЕДАГОГІЧНІ НАУКИ"   ОСВІТНІ ПРОГРАМИ  «ПЕДАГОГІКА ВИЩОЇ ШКОЛИ» ТА  "ОСВІТНЯ РОБОТОТЕХНІКА"  ДРУГИЙ (МАГІСТЕРСЬКИЙ) РІВЕНЬ ВИЩОЇ ОСВІТИ   2 СЕМЕСТР 2022-2023 Н.Р. </vt:lpstr>
      <vt:lpstr> З 29 травня по 05 червня 2023 року  тривало опитування магістрів денної та заочної форм навчання освітніх  програм «Педагогіка вищої школи» та «Освітня робототехніка» щодо рівня задоволеності освітніми послугами у ІІ-у семестрі 2022-2023 н. р. Результати опитування засвідчили, що в цілому здобувачі вищої освіти спеціальності 011 Освітні, педагогічні науки задоволені рівнем та переліком освітніх послуг, які їм надаються. Відповіді на питання анкети представлені у наступних слайдах.</vt:lpstr>
      <vt:lpstr> АНКЕТА Шановні здобувачів вищої освіти! Ми вивчаємо вашу думку  щодо освітнього процесу в ПУЕТ та покращення якості освітніх програм спеціальності 011 «Педагогіка вищої школи» та "Освітня робототехніка".  Анкета є анонімною. Ваші відповіді в узагальненому виді будуть використані для удосконалення системи якості освіти в ПУЕТ.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 АНКЕТУВАННЯ СТУДЕНТІВ ЩОДО ПОКРАЩЕННЯ ЯКОСТІ ПІДГОТОВКИ ЗА СПЕЦІАЛЬНІСТЮ "011 ОСВІТНІ ПЕДАГОГІЧНІ НАУКИ"  ОПП ПВШ, ОР ДРУГИЙ (МАГІСТЕРСЬКИЙ) РІВЕНЬ ВИЩОЇ ОСВІТИ 2 СЕМЕСТР 2022-2023 Н.Р.  </dc:title>
  <cp:lastModifiedBy>Ирина</cp:lastModifiedBy>
  <cp:revision>7</cp:revision>
  <dcterms:created xsi:type="dcterms:W3CDTF">2023-06-03T14:49:01Z</dcterms:created>
  <dcterms:modified xsi:type="dcterms:W3CDTF">2023-06-07T08:46:32Z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2023-06-03T00:00:00Z</vt:filetime>
  </property>
  <property fmtid="{D5CDD505-2E9C-101B-9397-08002B2CF9AE}" pid="3" name="Creator">
    <vt:lpwstr>Mozilla/5.0 (Windows NT 10.0; Win64; x64) AppleWebKit/537.36 (KHTML, like Gecko) Chrome/114.0.0.0 Safari/537.36</vt:lpwstr>
  </property>
  <property fmtid="{D5CDD505-2E9C-101B-9397-08002B2CF9AE}" pid="4" name="LastSaved">
    <vt:filetime>2023-06-03T00:00:00Z</vt:filetime>
  </property>
  <property fmtid="{D5CDD505-2E9C-101B-9397-08002B2CF9AE}" pid="5" name="Producer">
    <vt:lpwstr>Skia/PDF m114</vt:lpwstr>
  </property>
</Properties>
</file>